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handoutMasterIdLst>
    <p:handoutMasterId r:id="rId48"/>
  </p:handoutMasterIdLst>
  <p:sldIdLst>
    <p:sldId id="323" r:id="rId2"/>
    <p:sldId id="351" r:id="rId3"/>
    <p:sldId id="322" r:id="rId4"/>
    <p:sldId id="334" r:id="rId5"/>
    <p:sldId id="325" r:id="rId6"/>
    <p:sldId id="331" r:id="rId7"/>
    <p:sldId id="324" r:id="rId8"/>
    <p:sldId id="319" r:id="rId9"/>
    <p:sldId id="378" r:id="rId10"/>
    <p:sldId id="345" r:id="rId11"/>
    <p:sldId id="346" r:id="rId12"/>
    <p:sldId id="347" r:id="rId13"/>
    <p:sldId id="335" r:id="rId14"/>
    <p:sldId id="336" r:id="rId15"/>
    <p:sldId id="360" r:id="rId16"/>
    <p:sldId id="361" r:id="rId17"/>
    <p:sldId id="362" r:id="rId18"/>
    <p:sldId id="363" r:id="rId19"/>
    <p:sldId id="364" r:id="rId20"/>
    <p:sldId id="366" r:id="rId21"/>
    <p:sldId id="367" r:id="rId22"/>
    <p:sldId id="368" r:id="rId23"/>
    <p:sldId id="369" r:id="rId24"/>
    <p:sldId id="370" r:id="rId25"/>
    <p:sldId id="357" r:id="rId26"/>
    <p:sldId id="371" r:id="rId27"/>
    <p:sldId id="359" r:id="rId28"/>
    <p:sldId id="374" r:id="rId29"/>
    <p:sldId id="373" r:id="rId30"/>
    <p:sldId id="372" r:id="rId31"/>
    <p:sldId id="375" r:id="rId32"/>
    <p:sldId id="376" r:id="rId33"/>
    <p:sldId id="377" r:id="rId34"/>
    <p:sldId id="270" r:id="rId35"/>
    <p:sldId id="271" r:id="rId36"/>
    <p:sldId id="272" r:id="rId37"/>
    <p:sldId id="273" r:id="rId38"/>
    <p:sldId id="274" r:id="rId39"/>
    <p:sldId id="275" r:id="rId40"/>
    <p:sldId id="328" r:id="rId41"/>
    <p:sldId id="329" r:id="rId42"/>
    <p:sldId id="339" r:id="rId43"/>
    <p:sldId id="340" r:id="rId44"/>
    <p:sldId id="379" r:id="rId45"/>
    <p:sldId id="381" r:id="rId46"/>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 id="1" name="user" initials="u" lastIdx="1" clrIdx="1">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6370" autoAdjust="0"/>
  </p:normalViewPr>
  <p:slideViewPr>
    <p:cSldViewPr>
      <p:cViewPr varScale="1">
        <p:scale>
          <a:sx n="81" d="100"/>
          <a:sy n="81" d="100"/>
        </p:scale>
        <p:origin x="758"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2020-11-23</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454032"/>
            <a:ext cx="1936428" cy="11035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47515" y="6115648"/>
            <a:ext cx="6496971" cy="23038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
        <p:nvSpPr>
          <p:cNvPr id="13" name="Confidential">
            <a:extLst>
              <a:ext uri="{FF2B5EF4-FFF2-40B4-BE49-F238E27FC236}">
                <a16:creationId xmlns:a16="http://schemas.microsoft.com/office/drawing/2014/main" id="{26B85E55-A23B-4282-B1C2-26BA012C5C07}"/>
              </a:ext>
            </a:extLst>
          </p:cNvPr>
          <p:cNvSpPr/>
          <p:nvPr userDrawn="1"/>
        </p:nvSpPr>
        <p:spPr>
          <a:xfrm>
            <a:off x="5492572" y="3249263"/>
            <a:ext cx="1302868" cy="359473"/>
          </a:xfrm>
          <a:prstGeom prst="rect">
            <a:avLst/>
          </a:prstGeom>
          <a:solidFill>
            <a:srgbClr val="FF5A5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7782" tIns="37782" rIns="37782" bIns="37782" anchor="ctr"/>
          <a:lstStyle>
            <a:lvl1pPr algn="ctr">
              <a:defRPr sz="1100" i="1">
                <a:solidFill>
                  <a:srgbClr val="FFFFFF"/>
                </a:solidFill>
                <a:latin typeface="SF Pro Text Medium"/>
                <a:ea typeface="SF Pro Text Medium"/>
                <a:cs typeface="SF Pro Text Medium"/>
                <a:sym typeface="SF Pro Text Medium"/>
              </a:defRPr>
            </a:lvl1pPr>
          </a:lstStyle>
          <a:p>
            <a:r>
              <a:rPr i="0" dirty="0"/>
              <a:t>Confidential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591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 id="2147483666" r:id="rId5"/>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1.JPG"/><Relationship Id="rId1" Type="http://schemas.openxmlformats.org/officeDocument/2006/relationships/slideLayout" Target="../slideLayouts/slideLayout5.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5.xml"/><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hyperlink" Target="http://www.singulart.com/"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en-US" altLang="ko-KR" b="1" dirty="0"/>
              <a:t>REMEMBER </a:t>
            </a:r>
            <a:r>
              <a:rPr lang="en-US" altLang="ko-KR" b="1" dirty="0">
                <a:solidFill>
                  <a:srgbClr val="FF0000"/>
                </a:solidFill>
              </a:rPr>
              <a:t>ART</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sz="1050" dirty="0"/>
              <a:t>김 경 섭   강 우 정   김 계 연   김 다 슬   조 성 균   홍 샘 이   박 종 우   </a:t>
            </a:r>
          </a:p>
        </p:txBody>
      </p:sp>
    </p:spTree>
    <p:extLst>
      <p:ext uri="{BB962C8B-B14F-4D97-AF65-F5344CB8AC3E}">
        <p14:creationId xmlns:p14="http://schemas.microsoft.com/office/powerpoint/2010/main" val="734749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0F7C0318-9794-471A-A601-86CE7BB573F1}"/>
              </a:ext>
            </a:extLst>
          </p:cNvPr>
          <p:cNvPicPr>
            <a:picLocks noChangeAspect="1"/>
          </p:cNvPicPr>
          <p:nvPr/>
        </p:nvPicPr>
        <p:blipFill>
          <a:blip r:embed="rId2"/>
          <a:stretch>
            <a:fillRect/>
          </a:stretch>
        </p:blipFill>
        <p:spPr>
          <a:xfrm>
            <a:off x="1093111" y="766465"/>
            <a:ext cx="4203239" cy="5637093"/>
          </a:xfrm>
          <a:prstGeom prst="rect">
            <a:avLst/>
          </a:prstGeom>
        </p:spPr>
      </p:pic>
      <p:sp>
        <p:nvSpPr>
          <p:cNvPr id="13" name="TextBox 12">
            <a:extLst>
              <a:ext uri="{FF2B5EF4-FFF2-40B4-BE49-F238E27FC236}">
                <a16:creationId xmlns:a16="http://schemas.microsoft.com/office/drawing/2014/main" id="{2F40FC37-71F6-48EC-81E5-B20B74D88406}"/>
              </a:ext>
            </a:extLst>
          </p:cNvPr>
          <p:cNvSpPr txBox="1"/>
          <p:nvPr/>
        </p:nvSpPr>
        <p:spPr>
          <a:xfrm>
            <a:off x="4028505" y="5998463"/>
            <a:ext cx="1267845" cy="276999"/>
          </a:xfrm>
          <a:prstGeom prst="rect">
            <a:avLst/>
          </a:prstGeom>
          <a:noFill/>
        </p:spPr>
        <p:txBody>
          <a:bodyPr wrap="square" rtlCol="0">
            <a:spAutoFit/>
          </a:bodyPr>
          <a:lstStyle/>
          <a:p>
            <a:r>
              <a:rPr lang="en-US" altLang="ko-KR" sz="1200" dirty="0">
                <a:solidFill>
                  <a:schemeClr val="bg1"/>
                </a:solidFill>
              </a:rPr>
              <a:t>Ajax </a:t>
            </a:r>
            <a:r>
              <a:rPr lang="ko-KR" altLang="en-US" sz="1200" dirty="0">
                <a:solidFill>
                  <a:schemeClr val="bg1"/>
                </a:solidFill>
              </a:rPr>
              <a:t>중복 확인</a:t>
            </a:r>
          </a:p>
        </p:txBody>
      </p:sp>
      <p:sp>
        <p:nvSpPr>
          <p:cNvPr id="14" name="TextBox 13">
            <a:extLst>
              <a:ext uri="{FF2B5EF4-FFF2-40B4-BE49-F238E27FC236}">
                <a16:creationId xmlns:a16="http://schemas.microsoft.com/office/drawing/2014/main" id="{730DEB9E-DAB7-452B-865D-8C962238F099}"/>
              </a:ext>
            </a:extLst>
          </p:cNvPr>
          <p:cNvSpPr txBox="1"/>
          <p:nvPr/>
        </p:nvSpPr>
        <p:spPr>
          <a:xfrm>
            <a:off x="9706352" y="2056649"/>
            <a:ext cx="1340432" cy="276999"/>
          </a:xfrm>
          <a:prstGeom prst="rect">
            <a:avLst/>
          </a:prstGeom>
          <a:noFill/>
        </p:spPr>
        <p:txBody>
          <a:bodyPr wrap="none" rtlCol="0">
            <a:spAutoFit/>
          </a:bodyPr>
          <a:lstStyle/>
          <a:p>
            <a:r>
              <a:rPr lang="ko-KR" altLang="en-US" sz="1200" dirty="0">
                <a:solidFill>
                  <a:schemeClr val="bg1"/>
                </a:solidFill>
              </a:rPr>
              <a:t>주소 </a:t>
            </a:r>
            <a:r>
              <a:rPr lang="en-US" altLang="ko-KR" sz="1200" dirty="0">
                <a:solidFill>
                  <a:schemeClr val="bg1"/>
                </a:solidFill>
              </a:rPr>
              <a:t>API DB</a:t>
            </a:r>
            <a:r>
              <a:rPr lang="ko-KR" altLang="en-US" sz="1200" dirty="0">
                <a:solidFill>
                  <a:schemeClr val="bg1"/>
                </a:solidFill>
              </a:rPr>
              <a:t>연결</a:t>
            </a:r>
          </a:p>
        </p:txBody>
      </p:sp>
      <p:pic>
        <p:nvPicPr>
          <p:cNvPr id="15" name="그림 14">
            <a:extLst>
              <a:ext uri="{FF2B5EF4-FFF2-40B4-BE49-F238E27FC236}">
                <a16:creationId xmlns:a16="http://schemas.microsoft.com/office/drawing/2014/main" id="{4A82C0C9-AB6B-40D5-8286-EE5A972EDDB7}"/>
              </a:ext>
            </a:extLst>
          </p:cNvPr>
          <p:cNvPicPr>
            <a:picLocks noChangeAspect="1"/>
          </p:cNvPicPr>
          <p:nvPr/>
        </p:nvPicPr>
        <p:blipFill>
          <a:blip r:embed="rId3"/>
          <a:stretch>
            <a:fillRect/>
          </a:stretch>
        </p:blipFill>
        <p:spPr>
          <a:xfrm>
            <a:off x="5851432" y="766465"/>
            <a:ext cx="4958678" cy="5701387"/>
          </a:xfrm>
          <a:prstGeom prst="rect">
            <a:avLst/>
          </a:prstGeom>
        </p:spPr>
      </p:pic>
      <p:sp>
        <p:nvSpPr>
          <p:cNvPr id="16" name="TextBox 15">
            <a:extLst>
              <a:ext uri="{FF2B5EF4-FFF2-40B4-BE49-F238E27FC236}">
                <a16:creationId xmlns:a16="http://schemas.microsoft.com/office/drawing/2014/main" id="{022EA2D7-6EC9-40FA-8756-CE4EE7A62263}"/>
              </a:ext>
            </a:extLst>
          </p:cNvPr>
          <p:cNvSpPr txBox="1"/>
          <p:nvPr/>
        </p:nvSpPr>
        <p:spPr>
          <a:xfrm>
            <a:off x="5851432" y="397133"/>
            <a:ext cx="5061001" cy="369332"/>
          </a:xfrm>
          <a:prstGeom prst="rect">
            <a:avLst/>
          </a:prstGeom>
          <a:noFill/>
        </p:spPr>
        <p:txBody>
          <a:bodyPr wrap="none" rtlCol="0">
            <a:spAutoFit/>
          </a:bodyPr>
          <a:lstStyle/>
          <a:p>
            <a:r>
              <a:rPr lang="ko-KR" altLang="en-US" dirty="0"/>
              <a:t>중복 확인을 포함한 회원가입 정보 유효성 검사</a:t>
            </a:r>
          </a:p>
        </p:txBody>
      </p:sp>
      <p:pic>
        <p:nvPicPr>
          <p:cNvPr id="17" name="그림 16">
            <a:extLst>
              <a:ext uri="{FF2B5EF4-FFF2-40B4-BE49-F238E27FC236}">
                <a16:creationId xmlns:a16="http://schemas.microsoft.com/office/drawing/2014/main" id="{EDCD12FC-3E4D-4774-8C9E-9B05709F7392}"/>
              </a:ext>
            </a:extLst>
          </p:cNvPr>
          <p:cNvPicPr>
            <a:picLocks noChangeAspect="1"/>
          </p:cNvPicPr>
          <p:nvPr/>
        </p:nvPicPr>
        <p:blipFill>
          <a:blip r:embed="rId4"/>
          <a:stretch>
            <a:fillRect/>
          </a:stretch>
        </p:blipFill>
        <p:spPr>
          <a:xfrm>
            <a:off x="9461817" y="3875256"/>
            <a:ext cx="2730183" cy="179536"/>
          </a:xfrm>
          <a:prstGeom prst="rect">
            <a:avLst/>
          </a:prstGeom>
        </p:spPr>
      </p:pic>
      <p:cxnSp>
        <p:nvCxnSpPr>
          <p:cNvPr id="18" name="직선 화살표 연결선 17">
            <a:extLst>
              <a:ext uri="{FF2B5EF4-FFF2-40B4-BE49-F238E27FC236}">
                <a16:creationId xmlns:a16="http://schemas.microsoft.com/office/drawing/2014/main" id="{A0EB73E7-D62B-4CF8-B908-0C086D100544}"/>
              </a:ext>
            </a:extLst>
          </p:cNvPr>
          <p:cNvCxnSpPr/>
          <p:nvPr/>
        </p:nvCxnSpPr>
        <p:spPr>
          <a:xfrm flipV="1">
            <a:off x="9461817" y="4064000"/>
            <a:ext cx="244535" cy="11176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제목 1">
            <a:extLst>
              <a:ext uri="{FF2B5EF4-FFF2-40B4-BE49-F238E27FC236}">
                <a16:creationId xmlns:a16="http://schemas.microsoft.com/office/drawing/2014/main" id="{796B0C07-44C3-48FF-AC45-1455FD066B79}"/>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로그인 </a:t>
            </a:r>
            <a:r>
              <a:rPr lang="ko-KR" altLang="en-US" sz="2400" b="1"/>
              <a:t>및 회원가입</a:t>
            </a:r>
            <a:endParaRPr lang="ko-KR" altLang="en-US" sz="2400" b="1" dirty="0"/>
          </a:p>
        </p:txBody>
      </p:sp>
    </p:spTree>
    <p:extLst>
      <p:ext uri="{BB962C8B-B14F-4D97-AF65-F5344CB8AC3E}">
        <p14:creationId xmlns:p14="http://schemas.microsoft.com/office/powerpoint/2010/main" val="3083922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576E798F-3840-4222-A30B-54CCCE975AA5}"/>
              </a:ext>
            </a:extLst>
          </p:cNvPr>
          <p:cNvPicPr>
            <a:picLocks noChangeAspect="1"/>
          </p:cNvPicPr>
          <p:nvPr/>
        </p:nvPicPr>
        <p:blipFill>
          <a:blip r:embed="rId2"/>
          <a:stretch>
            <a:fillRect/>
          </a:stretch>
        </p:blipFill>
        <p:spPr>
          <a:xfrm>
            <a:off x="4308078" y="531159"/>
            <a:ext cx="4619625" cy="2924175"/>
          </a:xfrm>
          <a:prstGeom prst="rect">
            <a:avLst/>
          </a:prstGeom>
        </p:spPr>
      </p:pic>
      <p:pic>
        <p:nvPicPr>
          <p:cNvPr id="14" name="그림 13">
            <a:extLst>
              <a:ext uri="{FF2B5EF4-FFF2-40B4-BE49-F238E27FC236}">
                <a16:creationId xmlns:a16="http://schemas.microsoft.com/office/drawing/2014/main" id="{74E2313F-1FE3-4165-8903-D4262487151B}"/>
              </a:ext>
            </a:extLst>
          </p:cNvPr>
          <p:cNvPicPr>
            <a:picLocks noChangeAspect="1"/>
          </p:cNvPicPr>
          <p:nvPr/>
        </p:nvPicPr>
        <p:blipFill>
          <a:blip r:embed="rId3"/>
          <a:stretch>
            <a:fillRect/>
          </a:stretch>
        </p:blipFill>
        <p:spPr>
          <a:xfrm>
            <a:off x="4265055" y="3589751"/>
            <a:ext cx="6750920" cy="2791313"/>
          </a:xfrm>
          <a:prstGeom prst="rect">
            <a:avLst/>
          </a:prstGeom>
        </p:spPr>
      </p:pic>
      <p:pic>
        <p:nvPicPr>
          <p:cNvPr id="15" name="그림 14">
            <a:extLst>
              <a:ext uri="{FF2B5EF4-FFF2-40B4-BE49-F238E27FC236}">
                <a16:creationId xmlns:a16="http://schemas.microsoft.com/office/drawing/2014/main" id="{55604D40-FF16-4ACD-8501-C6FAD1C5C7C2}"/>
              </a:ext>
            </a:extLst>
          </p:cNvPr>
          <p:cNvPicPr>
            <a:picLocks noChangeAspect="1"/>
          </p:cNvPicPr>
          <p:nvPr/>
        </p:nvPicPr>
        <p:blipFill>
          <a:blip r:embed="rId4"/>
          <a:stretch>
            <a:fillRect/>
          </a:stretch>
        </p:blipFill>
        <p:spPr>
          <a:xfrm>
            <a:off x="769900" y="1977348"/>
            <a:ext cx="2980674" cy="3606687"/>
          </a:xfrm>
          <a:prstGeom prst="rect">
            <a:avLst/>
          </a:prstGeom>
        </p:spPr>
      </p:pic>
      <p:sp>
        <p:nvSpPr>
          <p:cNvPr id="16" name="액자 15">
            <a:extLst>
              <a:ext uri="{FF2B5EF4-FFF2-40B4-BE49-F238E27FC236}">
                <a16:creationId xmlns:a16="http://schemas.microsoft.com/office/drawing/2014/main" id="{09D28BFF-DE1F-4FAE-87F4-44C6AAD1E31B}"/>
              </a:ext>
            </a:extLst>
          </p:cNvPr>
          <p:cNvSpPr/>
          <p:nvPr/>
        </p:nvSpPr>
        <p:spPr>
          <a:xfrm>
            <a:off x="2340215" y="4544410"/>
            <a:ext cx="852854" cy="181690"/>
          </a:xfrm>
          <a:prstGeom prst="fram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cxnSp>
        <p:nvCxnSpPr>
          <p:cNvPr id="17" name="직선 화살표 연결선 16">
            <a:extLst>
              <a:ext uri="{FF2B5EF4-FFF2-40B4-BE49-F238E27FC236}">
                <a16:creationId xmlns:a16="http://schemas.microsoft.com/office/drawing/2014/main" id="{6F1520A3-2E34-4E3D-A7FA-689C0855AA11}"/>
              </a:ext>
            </a:extLst>
          </p:cNvPr>
          <p:cNvCxnSpPr>
            <a:stCxn id="16" idx="3"/>
          </p:cNvCxnSpPr>
          <p:nvPr/>
        </p:nvCxnSpPr>
        <p:spPr>
          <a:xfrm flipV="1">
            <a:off x="3193069" y="1521527"/>
            <a:ext cx="1617524" cy="311372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8" name="그림 17">
            <a:extLst>
              <a:ext uri="{FF2B5EF4-FFF2-40B4-BE49-F238E27FC236}">
                <a16:creationId xmlns:a16="http://schemas.microsoft.com/office/drawing/2014/main" id="{DF274B4F-5EA3-4778-B427-F77043F3E410}"/>
              </a:ext>
            </a:extLst>
          </p:cNvPr>
          <p:cNvPicPr>
            <a:picLocks noChangeAspect="1"/>
          </p:cNvPicPr>
          <p:nvPr/>
        </p:nvPicPr>
        <p:blipFill>
          <a:blip r:embed="rId5"/>
          <a:stretch>
            <a:fillRect/>
          </a:stretch>
        </p:blipFill>
        <p:spPr>
          <a:xfrm>
            <a:off x="8418086" y="798020"/>
            <a:ext cx="3480525" cy="1027346"/>
          </a:xfrm>
          <a:prstGeom prst="rect">
            <a:avLst/>
          </a:prstGeom>
        </p:spPr>
      </p:pic>
      <p:cxnSp>
        <p:nvCxnSpPr>
          <p:cNvPr id="19" name="직선 화살표 연결선 18">
            <a:extLst>
              <a:ext uri="{FF2B5EF4-FFF2-40B4-BE49-F238E27FC236}">
                <a16:creationId xmlns:a16="http://schemas.microsoft.com/office/drawing/2014/main" id="{32A2F4DF-D0DE-4AAA-82EC-610F9851F212}"/>
              </a:ext>
            </a:extLst>
          </p:cNvPr>
          <p:cNvCxnSpPr/>
          <p:nvPr/>
        </p:nvCxnSpPr>
        <p:spPr>
          <a:xfrm flipV="1">
            <a:off x="7640515" y="1521527"/>
            <a:ext cx="1011116" cy="134471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006AC5DA-2802-4CF4-A1AF-0A9C99335982}"/>
              </a:ext>
            </a:extLst>
          </p:cNvPr>
          <p:cNvCxnSpPr/>
          <p:nvPr/>
        </p:nvCxnSpPr>
        <p:spPr>
          <a:xfrm flipH="1">
            <a:off x="10067192" y="1635369"/>
            <a:ext cx="1445217" cy="429064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액자 20">
            <a:extLst>
              <a:ext uri="{FF2B5EF4-FFF2-40B4-BE49-F238E27FC236}">
                <a16:creationId xmlns:a16="http://schemas.microsoft.com/office/drawing/2014/main" id="{77DAE333-3209-4A3C-917B-E6C59DF511BE}"/>
              </a:ext>
            </a:extLst>
          </p:cNvPr>
          <p:cNvSpPr/>
          <p:nvPr/>
        </p:nvSpPr>
        <p:spPr>
          <a:xfrm>
            <a:off x="9824240" y="5928546"/>
            <a:ext cx="685800" cy="175847"/>
          </a:xfrm>
          <a:prstGeom prst="fram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 name="직사각형 21">
            <a:extLst>
              <a:ext uri="{FF2B5EF4-FFF2-40B4-BE49-F238E27FC236}">
                <a16:creationId xmlns:a16="http://schemas.microsoft.com/office/drawing/2014/main" id="{51076B64-06D4-4DA6-8C33-287609645C95}"/>
              </a:ext>
            </a:extLst>
          </p:cNvPr>
          <p:cNvSpPr/>
          <p:nvPr/>
        </p:nvSpPr>
        <p:spPr>
          <a:xfrm>
            <a:off x="1031722" y="5141029"/>
            <a:ext cx="2457030" cy="8139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비밀번호 찾기</a:t>
            </a:r>
            <a:endParaRPr lang="en-US" altLang="ko-KR" dirty="0"/>
          </a:p>
        </p:txBody>
      </p:sp>
      <p:sp>
        <p:nvSpPr>
          <p:cNvPr id="23" name="직사각형 22">
            <a:extLst>
              <a:ext uri="{FF2B5EF4-FFF2-40B4-BE49-F238E27FC236}">
                <a16:creationId xmlns:a16="http://schemas.microsoft.com/office/drawing/2014/main" id="{BC962D3E-596B-4CD7-AFD8-D1BA4B974836}"/>
              </a:ext>
            </a:extLst>
          </p:cNvPr>
          <p:cNvSpPr/>
          <p:nvPr/>
        </p:nvSpPr>
        <p:spPr>
          <a:xfrm>
            <a:off x="8973701" y="1606376"/>
            <a:ext cx="2042273" cy="48585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a:t>확인 메시지</a:t>
            </a:r>
            <a:endParaRPr lang="en-US" altLang="ko-KR" dirty="0"/>
          </a:p>
        </p:txBody>
      </p:sp>
      <p:sp>
        <p:nvSpPr>
          <p:cNvPr id="24" name="직사각형 23">
            <a:extLst>
              <a:ext uri="{FF2B5EF4-FFF2-40B4-BE49-F238E27FC236}">
                <a16:creationId xmlns:a16="http://schemas.microsoft.com/office/drawing/2014/main" id="{B4516EE7-5365-4738-A6D6-CF8C7E27A1C0}"/>
              </a:ext>
            </a:extLst>
          </p:cNvPr>
          <p:cNvSpPr/>
          <p:nvPr/>
        </p:nvSpPr>
        <p:spPr>
          <a:xfrm>
            <a:off x="8915142" y="5280633"/>
            <a:ext cx="2842579" cy="48585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SMTP </a:t>
            </a:r>
            <a:r>
              <a:rPr lang="ko-KR" altLang="en-US" dirty="0"/>
              <a:t>임시비밀번호 발급</a:t>
            </a:r>
            <a:endParaRPr lang="en-US" altLang="ko-KR" dirty="0"/>
          </a:p>
        </p:txBody>
      </p:sp>
      <p:sp>
        <p:nvSpPr>
          <p:cNvPr id="25" name="직사각형 24">
            <a:extLst>
              <a:ext uri="{FF2B5EF4-FFF2-40B4-BE49-F238E27FC236}">
                <a16:creationId xmlns:a16="http://schemas.microsoft.com/office/drawing/2014/main" id="{6D61CD71-02E4-4936-99B0-8C8453AF4201}"/>
              </a:ext>
            </a:extLst>
          </p:cNvPr>
          <p:cNvSpPr/>
          <p:nvPr/>
        </p:nvSpPr>
        <p:spPr>
          <a:xfrm>
            <a:off x="627449" y="534946"/>
            <a:ext cx="3271570" cy="8139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간이 우편 전송 프로토콜</a:t>
            </a:r>
            <a:endParaRPr lang="en-US" altLang="ko-KR" dirty="0"/>
          </a:p>
          <a:p>
            <a:pPr algn="ctr"/>
            <a:r>
              <a:rPr lang="en-US" altLang="ko-KR" dirty="0"/>
              <a:t>Simple Mail Transfer Protocol</a:t>
            </a:r>
            <a:endParaRPr lang="ko-KR" altLang="en-US" dirty="0"/>
          </a:p>
          <a:p>
            <a:pPr algn="ctr"/>
            <a:endParaRPr lang="en-US" altLang="ko-KR" dirty="0"/>
          </a:p>
        </p:txBody>
      </p:sp>
      <p:sp>
        <p:nvSpPr>
          <p:cNvPr id="26" name="제목 1">
            <a:extLst>
              <a:ext uri="{FF2B5EF4-FFF2-40B4-BE49-F238E27FC236}">
                <a16:creationId xmlns:a16="http://schemas.microsoft.com/office/drawing/2014/main" id="{11B4BB2A-00D2-4289-B603-1DC91C5F74F7}"/>
              </a:ext>
            </a:extLst>
          </p:cNvPr>
          <p:cNvSpPr>
            <a:spLocks noGrp="1"/>
          </p:cNvSpPr>
          <p:nvPr>
            <p:ph type="title"/>
          </p:nvPr>
        </p:nvSpPr>
        <p:spPr>
          <a:xfrm>
            <a:off x="4267" y="67880"/>
            <a:ext cx="11425269" cy="611352"/>
          </a:xfrm>
        </p:spPr>
        <p:txBody>
          <a:bodyPr/>
          <a:lstStyle/>
          <a:p>
            <a:r>
              <a:rPr lang="ko-KR" altLang="en-US" sz="2400" b="1" dirty="0"/>
              <a:t>로그인 및 아이디 </a:t>
            </a:r>
            <a:r>
              <a:rPr lang="en-US" altLang="ko-KR" sz="2400" b="1" dirty="0"/>
              <a:t>/ </a:t>
            </a:r>
            <a:r>
              <a:rPr lang="ko-KR" altLang="en-US" sz="2400" b="1" dirty="0"/>
              <a:t>비밀번호 찾기</a:t>
            </a:r>
          </a:p>
        </p:txBody>
      </p:sp>
    </p:spTree>
    <p:extLst>
      <p:ext uri="{BB962C8B-B14F-4D97-AF65-F5344CB8AC3E}">
        <p14:creationId xmlns:p14="http://schemas.microsoft.com/office/powerpoint/2010/main" val="1358181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90B5D08-1AE9-4CA7-BBA6-5C83252A0298}"/>
              </a:ext>
            </a:extLst>
          </p:cNvPr>
          <p:cNvPicPr>
            <a:picLocks noChangeAspect="1"/>
          </p:cNvPicPr>
          <p:nvPr/>
        </p:nvPicPr>
        <p:blipFill>
          <a:blip r:embed="rId2"/>
          <a:stretch>
            <a:fillRect/>
          </a:stretch>
        </p:blipFill>
        <p:spPr>
          <a:xfrm>
            <a:off x="1530088" y="559831"/>
            <a:ext cx="6705289" cy="5636559"/>
          </a:xfrm>
          <a:prstGeom prst="rect">
            <a:avLst/>
          </a:prstGeom>
        </p:spPr>
      </p:pic>
      <p:sp>
        <p:nvSpPr>
          <p:cNvPr id="4" name="TextBox 3">
            <a:extLst>
              <a:ext uri="{FF2B5EF4-FFF2-40B4-BE49-F238E27FC236}">
                <a16:creationId xmlns:a16="http://schemas.microsoft.com/office/drawing/2014/main" id="{8B164F1B-29E9-45E0-8947-03F08232B07D}"/>
              </a:ext>
            </a:extLst>
          </p:cNvPr>
          <p:cNvSpPr txBox="1"/>
          <p:nvPr/>
        </p:nvSpPr>
        <p:spPr>
          <a:xfrm>
            <a:off x="7221762" y="5786570"/>
            <a:ext cx="1166618" cy="307777"/>
          </a:xfrm>
          <a:prstGeom prst="rect">
            <a:avLst/>
          </a:prstGeom>
          <a:noFill/>
        </p:spPr>
        <p:txBody>
          <a:bodyPr wrap="square" rtlCol="0">
            <a:spAutoFit/>
          </a:bodyPr>
          <a:lstStyle/>
          <a:p>
            <a:r>
              <a:rPr lang="en-US" altLang="ko-KR" sz="1400" dirty="0">
                <a:solidFill>
                  <a:schemeClr val="bg1"/>
                </a:solidFill>
              </a:rPr>
              <a:t>SMTP API</a:t>
            </a:r>
            <a:endParaRPr lang="ko-KR" altLang="en-US" sz="1400" dirty="0">
              <a:solidFill>
                <a:schemeClr val="bg1"/>
              </a:solidFill>
            </a:endParaRPr>
          </a:p>
        </p:txBody>
      </p:sp>
      <p:sp>
        <p:nvSpPr>
          <p:cNvPr id="7" name="제목 1">
            <a:extLst>
              <a:ext uri="{FF2B5EF4-FFF2-40B4-BE49-F238E27FC236}">
                <a16:creationId xmlns:a16="http://schemas.microsoft.com/office/drawing/2014/main" id="{610A1451-46AA-459C-A5A8-DAD2311E443F}"/>
              </a:ext>
            </a:extLst>
          </p:cNvPr>
          <p:cNvSpPr>
            <a:spLocks noGrp="1"/>
          </p:cNvSpPr>
          <p:nvPr>
            <p:ph type="title"/>
          </p:nvPr>
        </p:nvSpPr>
        <p:spPr>
          <a:xfrm>
            <a:off x="4267" y="67880"/>
            <a:ext cx="11425269" cy="611352"/>
          </a:xfrm>
        </p:spPr>
        <p:txBody>
          <a:bodyPr/>
          <a:lstStyle/>
          <a:p>
            <a:r>
              <a:rPr lang="ko-KR" altLang="en-US" sz="2400" b="1" dirty="0"/>
              <a:t>아이디 </a:t>
            </a:r>
            <a:r>
              <a:rPr lang="en-US" altLang="ko-KR" sz="2400" b="1" dirty="0"/>
              <a:t>/ </a:t>
            </a:r>
            <a:r>
              <a:rPr lang="ko-KR" altLang="en-US" sz="2400" b="1" dirty="0"/>
              <a:t>비밀번호 찾기</a:t>
            </a:r>
          </a:p>
        </p:txBody>
      </p:sp>
    </p:spTree>
    <p:extLst>
      <p:ext uri="{BB962C8B-B14F-4D97-AF65-F5344CB8AC3E}">
        <p14:creationId xmlns:p14="http://schemas.microsoft.com/office/powerpoint/2010/main" val="1098644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8106EE-EF36-495D-9FFE-29A6ABBE2335}"/>
              </a:ext>
            </a:extLst>
          </p:cNvPr>
          <p:cNvSpPr>
            <a:spLocks noGrp="1"/>
          </p:cNvSpPr>
          <p:nvPr>
            <p:ph type="title"/>
          </p:nvPr>
        </p:nvSpPr>
        <p:spPr>
          <a:xfrm>
            <a:off x="4267" y="67880"/>
            <a:ext cx="11425269" cy="611352"/>
          </a:xfrm>
        </p:spPr>
        <p:txBody>
          <a:bodyPr/>
          <a:lstStyle/>
          <a:p>
            <a:r>
              <a:rPr lang="ko-KR" altLang="en-US" sz="2400" b="1" dirty="0"/>
              <a:t>판매 페이지</a:t>
            </a:r>
          </a:p>
        </p:txBody>
      </p:sp>
      <p:grpSp>
        <p:nvGrpSpPr>
          <p:cNvPr id="9" name="그룹 8">
            <a:extLst>
              <a:ext uri="{FF2B5EF4-FFF2-40B4-BE49-F238E27FC236}">
                <a16:creationId xmlns:a16="http://schemas.microsoft.com/office/drawing/2014/main" id="{B195C7F2-A5D9-4BFD-B281-AF11696B8B26}"/>
              </a:ext>
            </a:extLst>
          </p:cNvPr>
          <p:cNvGrpSpPr/>
          <p:nvPr/>
        </p:nvGrpSpPr>
        <p:grpSpPr>
          <a:xfrm>
            <a:off x="-168696" y="712058"/>
            <a:ext cx="12360696" cy="6702212"/>
            <a:chOff x="-168696" y="712058"/>
            <a:chExt cx="12360696" cy="6702212"/>
          </a:xfrm>
        </p:grpSpPr>
        <p:pic>
          <p:nvPicPr>
            <p:cNvPr id="3" name="그림 2">
              <a:extLst>
                <a:ext uri="{FF2B5EF4-FFF2-40B4-BE49-F238E27FC236}">
                  <a16:creationId xmlns:a16="http://schemas.microsoft.com/office/drawing/2014/main" id="{5FCF2D63-924A-4C89-96F0-D26435B56293}"/>
                </a:ext>
              </a:extLst>
            </p:cNvPr>
            <p:cNvPicPr>
              <a:picLocks noChangeAspect="1"/>
            </p:cNvPicPr>
            <p:nvPr/>
          </p:nvPicPr>
          <p:blipFill rotWithShape="1">
            <a:blip r:embed="rId2"/>
            <a:srcRect t="1905" b="1289"/>
            <a:stretch/>
          </p:blipFill>
          <p:spPr>
            <a:xfrm>
              <a:off x="0" y="712058"/>
              <a:ext cx="12192000" cy="6153614"/>
            </a:xfrm>
            <a:prstGeom prst="rect">
              <a:avLst/>
            </a:prstGeom>
          </p:spPr>
        </p:pic>
        <p:pic>
          <p:nvPicPr>
            <p:cNvPr id="5" name="그림 4">
              <a:extLst>
                <a:ext uri="{FF2B5EF4-FFF2-40B4-BE49-F238E27FC236}">
                  <a16:creationId xmlns:a16="http://schemas.microsoft.com/office/drawing/2014/main" id="{9EDE10D6-EDDA-4B48-92C1-2590FEDBD6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672" y="2708920"/>
              <a:ext cx="2500078" cy="2448272"/>
            </a:xfrm>
            <a:prstGeom prst="rect">
              <a:avLst/>
            </a:prstGeom>
          </p:spPr>
        </p:pic>
        <p:sp>
          <p:nvSpPr>
            <p:cNvPr id="7" name="직사각형 6">
              <a:extLst>
                <a:ext uri="{FF2B5EF4-FFF2-40B4-BE49-F238E27FC236}">
                  <a16:creationId xmlns:a16="http://schemas.microsoft.com/office/drawing/2014/main" id="{D5CB3514-88AD-46D6-A2C2-54509F6B73CF}"/>
                </a:ext>
              </a:extLst>
            </p:cNvPr>
            <p:cNvSpPr/>
            <p:nvPr/>
          </p:nvSpPr>
          <p:spPr>
            <a:xfrm>
              <a:off x="-168696" y="6649566"/>
              <a:ext cx="2304256" cy="764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직사각형 9">
            <a:extLst>
              <a:ext uri="{FF2B5EF4-FFF2-40B4-BE49-F238E27FC236}">
                <a16:creationId xmlns:a16="http://schemas.microsoft.com/office/drawing/2014/main" id="{F2B917C2-4C8B-41E0-B5C0-1E96114A9533}"/>
              </a:ext>
            </a:extLst>
          </p:cNvPr>
          <p:cNvSpPr/>
          <p:nvPr/>
        </p:nvSpPr>
        <p:spPr>
          <a:xfrm>
            <a:off x="8688288" y="4750203"/>
            <a:ext cx="2457030" cy="8139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썸네일 게시판 형식</a:t>
            </a:r>
            <a:endParaRPr lang="en-US" altLang="ko-KR" dirty="0"/>
          </a:p>
        </p:txBody>
      </p:sp>
      <p:sp>
        <p:nvSpPr>
          <p:cNvPr id="11" name="직사각형 10">
            <a:extLst>
              <a:ext uri="{FF2B5EF4-FFF2-40B4-BE49-F238E27FC236}">
                <a16:creationId xmlns:a16="http://schemas.microsoft.com/office/drawing/2014/main" id="{BE8CC977-A729-40F4-BBC6-B894B1134996}"/>
              </a:ext>
            </a:extLst>
          </p:cNvPr>
          <p:cNvSpPr/>
          <p:nvPr/>
        </p:nvSpPr>
        <p:spPr>
          <a:xfrm>
            <a:off x="7752184" y="1412776"/>
            <a:ext cx="2736304" cy="8139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작가 명 </a:t>
            </a:r>
            <a:r>
              <a:rPr lang="en-US" altLang="ko-KR" dirty="0"/>
              <a:t>/ </a:t>
            </a:r>
            <a:r>
              <a:rPr lang="ko-KR" altLang="en-US" dirty="0"/>
              <a:t>테마 </a:t>
            </a:r>
            <a:r>
              <a:rPr lang="en-US" altLang="ko-KR" dirty="0"/>
              <a:t>/ </a:t>
            </a:r>
            <a:r>
              <a:rPr lang="ko-KR" altLang="en-US" dirty="0"/>
              <a:t>가격 별</a:t>
            </a:r>
            <a:endParaRPr lang="en-US" altLang="ko-KR" dirty="0"/>
          </a:p>
          <a:p>
            <a:pPr algn="ctr"/>
            <a:r>
              <a:rPr lang="ko-KR" altLang="en-US" dirty="0"/>
              <a:t>검색</a:t>
            </a:r>
            <a:endParaRPr lang="en-US" altLang="ko-KR" dirty="0"/>
          </a:p>
        </p:txBody>
      </p:sp>
      <p:sp>
        <p:nvSpPr>
          <p:cNvPr id="12" name="직사각형 11">
            <a:extLst>
              <a:ext uri="{FF2B5EF4-FFF2-40B4-BE49-F238E27FC236}">
                <a16:creationId xmlns:a16="http://schemas.microsoft.com/office/drawing/2014/main" id="{83B9F0D7-3224-46F3-B719-29F880D0C9BC}"/>
              </a:ext>
            </a:extLst>
          </p:cNvPr>
          <p:cNvSpPr/>
          <p:nvPr/>
        </p:nvSpPr>
        <p:spPr>
          <a:xfrm>
            <a:off x="3071664" y="6051694"/>
            <a:ext cx="2457030" cy="8139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err="1"/>
              <a:t>페이지네이션</a:t>
            </a:r>
            <a:endParaRPr lang="en-US" altLang="ko-KR" dirty="0"/>
          </a:p>
        </p:txBody>
      </p:sp>
    </p:spTree>
    <p:extLst>
      <p:ext uri="{BB962C8B-B14F-4D97-AF65-F5344CB8AC3E}">
        <p14:creationId xmlns:p14="http://schemas.microsoft.com/office/powerpoint/2010/main" val="2666792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8F90706-255E-4625-ACF2-88CCFBAB6909}"/>
              </a:ext>
            </a:extLst>
          </p:cNvPr>
          <p:cNvPicPr>
            <a:picLocks noChangeAspect="1"/>
          </p:cNvPicPr>
          <p:nvPr/>
        </p:nvPicPr>
        <p:blipFill>
          <a:blip r:embed="rId2"/>
          <a:stretch>
            <a:fillRect/>
          </a:stretch>
        </p:blipFill>
        <p:spPr>
          <a:xfrm>
            <a:off x="1199456" y="345750"/>
            <a:ext cx="9172575" cy="5705475"/>
          </a:xfrm>
          <a:prstGeom prst="rect">
            <a:avLst/>
          </a:prstGeom>
        </p:spPr>
      </p:pic>
      <p:sp>
        <p:nvSpPr>
          <p:cNvPr id="5" name="직사각형 4">
            <a:extLst>
              <a:ext uri="{FF2B5EF4-FFF2-40B4-BE49-F238E27FC236}">
                <a16:creationId xmlns:a16="http://schemas.microsoft.com/office/drawing/2014/main" id="{533EDE46-80C2-446F-928C-A143D5F53B5E}"/>
              </a:ext>
            </a:extLst>
          </p:cNvPr>
          <p:cNvSpPr/>
          <p:nvPr/>
        </p:nvSpPr>
        <p:spPr>
          <a:xfrm>
            <a:off x="8264819" y="2144261"/>
            <a:ext cx="2457030" cy="8139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상품 상세 정보</a:t>
            </a:r>
            <a:endParaRPr lang="en-US" altLang="ko-KR" dirty="0"/>
          </a:p>
        </p:txBody>
      </p:sp>
      <p:sp>
        <p:nvSpPr>
          <p:cNvPr id="6" name="직사각형 5">
            <a:extLst>
              <a:ext uri="{FF2B5EF4-FFF2-40B4-BE49-F238E27FC236}">
                <a16:creationId xmlns:a16="http://schemas.microsoft.com/office/drawing/2014/main" id="{E111BAA7-D57D-4C89-8F1F-F13AB6E15A9A}"/>
              </a:ext>
            </a:extLst>
          </p:cNvPr>
          <p:cNvSpPr/>
          <p:nvPr/>
        </p:nvSpPr>
        <p:spPr>
          <a:xfrm>
            <a:off x="241636" y="3270331"/>
            <a:ext cx="2457030" cy="8139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이미지 슬라이드</a:t>
            </a:r>
            <a:endParaRPr lang="en-US" altLang="ko-KR" dirty="0"/>
          </a:p>
        </p:txBody>
      </p:sp>
      <p:sp>
        <p:nvSpPr>
          <p:cNvPr id="7" name="직사각형 6">
            <a:extLst>
              <a:ext uri="{FF2B5EF4-FFF2-40B4-BE49-F238E27FC236}">
                <a16:creationId xmlns:a16="http://schemas.microsoft.com/office/drawing/2014/main" id="{8BDE4DD6-0BD4-4901-BA81-0D0E8892CD2A}"/>
              </a:ext>
            </a:extLst>
          </p:cNvPr>
          <p:cNvSpPr/>
          <p:nvPr/>
        </p:nvSpPr>
        <p:spPr>
          <a:xfrm>
            <a:off x="9294244" y="4068726"/>
            <a:ext cx="2457030" cy="8139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상품 좋아요</a:t>
            </a:r>
            <a:endParaRPr lang="en-US" altLang="ko-KR" dirty="0"/>
          </a:p>
        </p:txBody>
      </p:sp>
      <p:sp>
        <p:nvSpPr>
          <p:cNvPr id="8" name="직사각형 7">
            <a:extLst>
              <a:ext uri="{FF2B5EF4-FFF2-40B4-BE49-F238E27FC236}">
                <a16:creationId xmlns:a16="http://schemas.microsoft.com/office/drawing/2014/main" id="{B25120F4-1979-4F1E-BBCC-0860F07749C2}"/>
              </a:ext>
            </a:extLst>
          </p:cNvPr>
          <p:cNvSpPr/>
          <p:nvPr/>
        </p:nvSpPr>
        <p:spPr>
          <a:xfrm>
            <a:off x="4117880" y="5016246"/>
            <a:ext cx="2457030" cy="8139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err="1"/>
              <a:t>QnA</a:t>
            </a:r>
            <a:r>
              <a:rPr lang="en-US" altLang="ko-KR" dirty="0"/>
              <a:t> </a:t>
            </a:r>
            <a:r>
              <a:rPr lang="ko-KR" altLang="en-US" dirty="0"/>
              <a:t>바로가기</a:t>
            </a:r>
            <a:endParaRPr lang="en-US" altLang="ko-KR" dirty="0"/>
          </a:p>
        </p:txBody>
      </p:sp>
      <p:sp>
        <p:nvSpPr>
          <p:cNvPr id="10" name="제목 1">
            <a:extLst>
              <a:ext uri="{FF2B5EF4-FFF2-40B4-BE49-F238E27FC236}">
                <a16:creationId xmlns:a16="http://schemas.microsoft.com/office/drawing/2014/main" id="{8642F369-00D7-44D8-88EE-308FC4713FD6}"/>
              </a:ext>
            </a:extLst>
          </p:cNvPr>
          <p:cNvSpPr>
            <a:spLocks noGrp="1"/>
          </p:cNvSpPr>
          <p:nvPr>
            <p:ph type="title"/>
          </p:nvPr>
        </p:nvSpPr>
        <p:spPr>
          <a:xfrm>
            <a:off x="4267" y="67880"/>
            <a:ext cx="11425269" cy="611352"/>
          </a:xfrm>
        </p:spPr>
        <p:txBody>
          <a:bodyPr/>
          <a:lstStyle/>
          <a:p>
            <a:r>
              <a:rPr lang="ko-KR" altLang="en-US" sz="2400" b="1" dirty="0"/>
              <a:t>판매 페이지</a:t>
            </a:r>
          </a:p>
        </p:txBody>
      </p:sp>
    </p:spTree>
    <p:extLst>
      <p:ext uri="{BB962C8B-B14F-4D97-AF65-F5344CB8AC3E}">
        <p14:creationId xmlns:p14="http://schemas.microsoft.com/office/powerpoint/2010/main" val="461902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90CD2488-46AF-41A8-A917-A68F21401C68}"/>
              </a:ext>
            </a:extLst>
          </p:cNvPr>
          <p:cNvPicPr>
            <a:picLocks noChangeAspect="1"/>
          </p:cNvPicPr>
          <p:nvPr/>
        </p:nvPicPr>
        <p:blipFill>
          <a:blip r:embed="rId2"/>
          <a:stretch>
            <a:fillRect/>
          </a:stretch>
        </p:blipFill>
        <p:spPr>
          <a:xfrm>
            <a:off x="1271464" y="188640"/>
            <a:ext cx="10369152" cy="6524315"/>
          </a:xfrm>
          <a:prstGeom prst="rect">
            <a:avLst/>
          </a:prstGeom>
        </p:spPr>
      </p:pic>
      <p:sp>
        <p:nvSpPr>
          <p:cNvPr id="3" name="제목 1">
            <a:extLst>
              <a:ext uri="{FF2B5EF4-FFF2-40B4-BE49-F238E27FC236}">
                <a16:creationId xmlns:a16="http://schemas.microsoft.com/office/drawing/2014/main" id="{F34BBDBE-F81C-417F-8AA5-98C9E00C6300}"/>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좋아요</a:t>
            </a:r>
          </a:p>
        </p:txBody>
      </p:sp>
    </p:spTree>
    <p:extLst>
      <p:ext uri="{BB962C8B-B14F-4D97-AF65-F5344CB8AC3E}">
        <p14:creationId xmlns:p14="http://schemas.microsoft.com/office/powerpoint/2010/main" val="2365355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E1105F-73F4-46C9-9586-B57B72E6C6CD}"/>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좋아요</a:t>
            </a:r>
          </a:p>
        </p:txBody>
      </p:sp>
      <p:pic>
        <p:nvPicPr>
          <p:cNvPr id="3" name="그림 2">
            <a:extLst>
              <a:ext uri="{FF2B5EF4-FFF2-40B4-BE49-F238E27FC236}">
                <a16:creationId xmlns:a16="http://schemas.microsoft.com/office/drawing/2014/main" id="{E418CA90-BBA9-4C4C-8875-5A5094D3A6FF}"/>
              </a:ext>
            </a:extLst>
          </p:cNvPr>
          <p:cNvPicPr>
            <a:picLocks noChangeAspect="1"/>
          </p:cNvPicPr>
          <p:nvPr/>
        </p:nvPicPr>
        <p:blipFill>
          <a:blip r:embed="rId2"/>
          <a:stretch>
            <a:fillRect/>
          </a:stretch>
        </p:blipFill>
        <p:spPr>
          <a:xfrm>
            <a:off x="425699" y="1988840"/>
            <a:ext cx="5819775" cy="3248025"/>
          </a:xfrm>
          <a:prstGeom prst="rect">
            <a:avLst/>
          </a:prstGeom>
        </p:spPr>
      </p:pic>
      <p:pic>
        <p:nvPicPr>
          <p:cNvPr id="4" name="그림 3">
            <a:extLst>
              <a:ext uri="{FF2B5EF4-FFF2-40B4-BE49-F238E27FC236}">
                <a16:creationId xmlns:a16="http://schemas.microsoft.com/office/drawing/2014/main" id="{FDA0DD6E-654C-471C-BC93-188E4FABC5EA}"/>
              </a:ext>
            </a:extLst>
          </p:cNvPr>
          <p:cNvPicPr>
            <a:picLocks noChangeAspect="1"/>
          </p:cNvPicPr>
          <p:nvPr/>
        </p:nvPicPr>
        <p:blipFill>
          <a:blip r:embed="rId3"/>
          <a:stretch>
            <a:fillRect/>
          </a:stretch>
        </p:blipFill>
        <p:spPr>
          <a:xfrm>
            <a:off x="6272336" y="2492896"/>
            <a:ext cx="5472608" cy="1722710"/>
          </a:xfrm>
          <a:prstGeom prst="rect">
            <a:avLst/>
          </a:prstGeom>
        </p:spPr>
      </p:pic>
      <p:sp>
        <p:nvSpPr>
          <p:cNvPr id="5" name="직사각형 4">
            <a:extLst>
              <a:ext uri="{FF2B5EF4-FFF2-40B4-BE49-F238E27FC236}">
                <a16:creationId xmlns:a16="http://schemas.microsoft.com/office/drawing/2014/main" id="{70E93D24-3273-4EC8-9845-FFCB254FCDF1}"/>
              </a:ext>
            </a:extLst>
          </p:cNvPr>
          <p:cNvSpPr/>
          <p:nvPr/>
        </p:nvSpPr>
        <p:spPr>
          <a:xfrm>
            <a:off x="2135560" y="1407414"/>
            <a:ext cx="1944216" cy="43204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Servlet</a:t>
            </a:r>
            <a:endParaRPr lang="ko-KR" altLang="en-US" dirty="0"/>
          </a:p>
        </p:txBody>
      </p:sp>
      <p:sp>
        <p:nvSpPr>
          <p:cNvPr id="6" name="직사각형 5">
            <a:extLst>
              <a:ext uri="{FF2B5EF4-FFF2-40B4-BE49-F238E27FC236}">
                <a16:creationId xmlns:a16="http://schemas.microsoft.com/office/drawing/2014/main" id="{88767180-30D7-47E3-9DAB-ED64ABE59B45}"/>
              </a:ext>
            </a:extLst>
          </p:cNvPr>
          <p:cNvSpPr/>
          <p:nvPr/>
        </p:nvSpPr>
        <p:spPr>
          <a:xfrm>
            <a:off x="7892516" y="1407414"/>
            <a:ext cx="2163924" cy="43204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Dao(</a:t>
            </a:r>
            <a:r>
              <a:rPr lang="ko-KR" altLang="en-US" dirty="0"/>
              <a:t>좋아요 </a:t>
            </a:r>
            <a:r>
              <a:rPr lang="en-US" altLang="ko-KR" dirty="0"/>
              <a:t>Count)</a:t>
            </a:r>
            <a:endParaRPr lang="ko-KR" altLang="en-US" dirty="0"/>
          </a:p>
        </p:txBody>
      </p:sp>
      <p:pic>
        <p:nvPicPr>
          <p:cNvPr id="7" name="그림 6">
            <a:extLst>
              <a:ext uri="{FF2B5EF4-FFF2-40B4-BE49-F238E27FC236}">
                <a16:creationId xmlns:a16="http://schemas.microsoft.com/office/drawing/2014/main" id="{C3C2182A-6A46-44C3-9090-1BBD96CCB119}"/>
              </a:ext>
            </a:extLst>
          </p:cNvPr>
          <p:cNvPicPr>
            <a:picLocks noChangeAspect="1"/>
          </p:cNvPicPr>
          <p:nvPr/>
        </p:nvPicPr>
        <p:blipFill>
          <a:blip r:embed="rId4"/>
          <a:stretch>
            <a:fillRect/>
          </a:stretch>
        </p:blipFill>
        <p:spPr>
          <a:xfrm>
            <a:off x="4439816" y="4505749"/>
            <a:ext cx="2299066" cy="1760987"/>
          </a:xfrm>
          <a:prstGeom prst="rect">
            <a:avLst/>
          </a:prstGeom>
        </p:spPr>
      </p:pic>
      <p:sp>
        <p:nvSpPr>
          <p:cNvPr id="8" name="직사각형 7">
            <a:extLst>
              <a:ext uri="{FF2B5EF4-FFF2-40B4-BE49-F238E27FC236}">
                <a16:creationId xmlns:a16="http://schemas.microsoft.com/office/drawing/2014/main" id="{ABA29ECB-9D97-43A7-80D1-9332D0AC2DD5}"/>
              </a:ext>
            </a:extLst>
          </p:cNvPr>
          <p:cNvSpPr/>
          <p:nvPr/>
        </p:nvSpPr>
        <p:spPr>
          <a:xfrm>
            <a:off x="4574958" y="6300467"/>
            <a:ext cx="2163924" cy="43204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Masterpiece</a:t>
            </a:r>
            <a:r>
              <a:rPr lang="ko-KR" altLang="en-US" dirty="0"/>
              <a:t> </a:t>
            </a:r>
            <a:r>
              <a:rPr lang="en-US" altLang="ko-KR" dirty="0"/>
              <a:t>Table</a:t>
            </a:r>
            <a:endParaRPr lang="ko-KR" altLang="en-US" dirty="0"/>
          </a:p>
        </p:txBody>
      </p:sp>
    </p:spTree>
    <p:extLst>
      <p:ext uri="{BB962C8B-B14F-4D97-AF65-F5344CB8AC3E}">
        <p14:creationId xmlns:p14="http://schemas.microsoft.com/office/powerpoint/2010/main" val="2762665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1D94F28C-79D5-430C-802F-DFF0BC2355F0}"/>
              </a:ext>
            </a:extLst>
          </p:cNvPr>
          <p:cNvPicPr>
            <a:picLocks noChangeAspect="1"/>
          </p:cNvPicPr>
          <p:nvPr/>
        </p:nvPicPr>
        <p:blipFill rotWithShape="1">
          <a:blip r:embed="rId2"/>
          <a:srcRect l="2357" r="3932"/>
          <a:stretch/>
        </p:blipFill>
        <p:spPr>
          <a:xfrm>
            <a:off x="551384" y="1484784"/>
            <a:ext cx="11425270" cy="4759219"/>
          </a:xfrm>
          <a:prstGeom prst="rect">
            <a:avLst/>
          </a:prstGeom>
        </p:spPr>
      </p:pic>
      <p:sp>
        <p:nvSpPr>
          <p:cNvPr id="3" name="직사각형 2">
            <a:extLst>
              <a:ext uri="{FF2B5EF4-FFF2-40B4-BE49-F238E27FC236}">
                <a16:creationId xmlns:a16="http://schemas.microsoft.com/office/drawing/2014/main" id="{4712738A-0681-4EB3-AC78-7F28B39D33E5}"/>
              </a:ext>
            </a:extLst>
          </p:cNvPr>
          <p:cNvSpPr/>
          <p:nvPr/>
        </p:nvSpPr>
        <p:spPr>
          <a:xfrm>
            <a:off x="1055440" y="1412776"/>
            <a:ext cx="2457030" cy="8139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a:t>소비자 질문 </a:t>
            </a:r>
            <a:r>
              <a:rPr lang="ko-KR" altLang="en-US" dirty="0" err="1"/>
              <a:t>작성란</a:t>
            </a:r>
            <a:endParaRPr lang="en-US" altLang="ko-KR" dirty="0"/>
          </a:p>
        </p:txBody>
      </p:sp>
      <p:sp>
        <p:nvSpPr>
          <p:cNvPr id="4" name="직사각형 3">
            <a:extLst>
              <a:ext uri="{FF2B5EF4-FFF2-40B4-BE49-F238E27FC236}">
                <a16:creationId xmlns:a16="http://schemas.microsoft.com/office/drawing/2014/main" id="{3B13FDF3-2E67-4703-A15C-ABB6237CEA2A}"/>
              </a:ext>
            </a:extLst>
          </p:cNvPr>
          <p:cNvSpPr/>
          <p:nvPr/>
        </p:nvSpPr>
        <p:spPr>
          <a:xfrm>
            <a:off x="9392014" y="5229200"/>
            <a:ext cx="2457030" cy="8139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판매자 </a:t>
            </a:r>
            <a:r>
              <a:rPr lang="ko-KR" altLang="en-US" dirty="0" err="1"/>
              <a:t>답변란</a:t>
            </a:r>
            <a:endParaRPr lang="en-US" altLang="ko-KR" dirty="0"/>
          </a:p>
        </p:txBody>
      </p:sp>
      <p:sp>
        <p:nvSpPr>
          <p:cNvPr id="5" name="제목 1">
            <a:extLst>
              <a:ext uri="{FF2B5EF4-FFF2-40B4-BE49-F238E27FC236}">
                <a16:creationId xmlns:a16="http://schemas.microsoft.com/office/drawing/2014/main" id="{99092A54-079C-43D4-B64F-5E134E8B5274}"/>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상품 페이지 </a:t>
            </a:r>
            <a:r>
              <a:rPr lang="en-US" altLang="ko-KR" sz="2400" b="1" dirty="0" err="1"/>
              <a:t>QnA</a:t>
            </a:r>
            <a:r>
              <a:rPr lang="en-US" altLang="ko-KR" sz="2400" b="1" dirty="0"/>
              <a:t>(</a:t>
            </a:r>
            <a:r>
              <a:rPr lang="ko-KR" altLang="en-US" sz="2400" b="1" dirty="0" err="1"/>
              <a:t>대댓글</a:t>
            </a:r>
            <a:r>
              <a:rPr lang="en-US" altLang="ko-KR" sz="2400" b="1" dirty="0"/>
              <a:t>)</a:t>
            </a:r>
            <a:endParaRPr lang="ko-KR" altLang="en-US" sz="2400" b="1" dirty="0"/>
          </a:p>
        </p:txBody>
      </p:sp>
    </p:spTree>
    <p:extLst>
      <p:ext uri="{BB962C8B-B14F-4D97-AF65-F5344CB8AC3E}">
        <p14:creationId xmlns:p14="http://schemas.microsoft.com/office/powerpoint/2010/main" val="1862220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3EE5E06-3555-496B-A8E1-BC1D4063BA4E}"/>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상품 페이지 </a:t>
            </a:r>
            <a:r>
              <a:rPr lang="en-US" altLang="ko-KR" sz="2400" b="1" dirty="0" err="1"/>
              <a:t>QnA</a:t>
            </a:r>
            <a:r>
              <a:rPr lang="en-US" altLang="ko-KR" sz="2400" b="1" dirty="0"/>
              <a:t>(</a:t>
            </a:r>
            <a:r>
              <a:rPr lang="ko-KR" altLang="en-US" sz="2400" b="1" dirty="0" err="1"/>
              <a:t>대댓글</a:t>
            </a:r>
            <a:r>
              <a:rPr lang="en-US" altLang="ko-KR" sz="2400" b="1" dirty="0"/>
              <a:t>)</a:t>
            </a:r>
            <a:endParaRPr lang="ko-KR" altLang="en-US" sz="2400" b="1" dirty="0"/>
          </a:p>
        </p:txBody>
      </p:sp>
      <p:pic>
        <p:nvPicPr>
          <p:cNvPr id="3" name="그림 2">
            <a:extLst>
              <a:ext uri="{FF2B5EF4-FFF2-40B4-BE49-F238E27FC236}">
                <a16:creationId xmlns:a16="http://schemas.microsoft.com/office/drawing/2014/main" id="{786D543B-A58E-47DE-8D73-61F63D370C33}"/>
              </a:ext>
            </a:extLst>
          </p:cNvPr>
          <p:cNvPicPr>
            <a:picLocks noChangeAspect="1"/>
          </p:cNvPicPr>
          <p:nvPr/>
        </p:nvPicPr>
        <p:blipFill rotWithShape="1">
          <a:blip r:embed="rId2"/>
          <a:srcRect b="6950"/>
          <a:stretch/>
        </p:blipFill>
        <p:spPr>
          <a:xfrm>
            <a:off x="2678288" y="476672"/>
            <a:ext cx="9493843" cy="6381328"/>
          </a:xfrm>
          <a:prstGeom prst="rect">
            <a:avLst/>
          </a:prstGeom>
        </p:spPr>
      </p:pic>
    </p:spTree>
    <p:extLst>
      <p:ext uri="{BB962C8B-B14F-4D97-AF65-F5344CB8AC3E}">
        <p14:creationId xmlns:p14="http://schemas.microsoft.com/office/powerpoint/2010/main" val="500390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3C7CC63-6BAD-45F2-80B3-BF28E202880F}"/>
              </a:ext>
            </a:extLst>
          </p:cNvPr>
          <p:cNvPicPr>
            <a:picLocks noChangeAspect="1"/>
          </p:cNvPicPr>
          <p:nvPr/>
        </p:nvPicPr>
        <p:blipFill>
          <a:blip r:embed="rId2"/>
          <a:stretch>
            <a:fillRect/>
          </a:stretch>
        </p:blipFill>
        <p:spPr>
          <a:xfrm>
            <a:off x="2351584" y="1037237"/>
            <a:ext cx="7127701" cy="5731179"/>
          </a:xfrm>
          <a:prstGeom prst="rect">
            <a:avLst/>
          </a:prstGeom>
        </p:spPr>
      </p:pic>
      <p:sp>
        <p:nvSpPr>
          <p:cNvPr id="4" name="직사각형 3">
            <a:extLst>
              <a:ext uri="{FF2B5EF4-FFF2-40B4-BE49-F238E27FC236}">
                <a16:creationId xmlns:a16="http://schemas.microsoft.com/office/drawing/2014/main" id="{636D6931-4593-40E1-80BD-103EAA64A0F6}"/>
              </a:ext>
            </a:extLst>
          </p:cNvPr>
          <p:cNvSpPr/>
          <p:nvPr/>
        </p:nvSpPr>
        <p:spPr>
          <a:xfrm>
            <a:off x="4464249" y="688782"/>
            <a:ext cx="1944216" cy="43204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Servlet</a:t>
            </a:r>
            <a:endParaRPr lang="ko-KR" altLang="en-US" dirty="0"/>
          </a:p>
        </p:txBody>
      </p:sp>
      <p:sp>
        <p:nvSpPr>
          <p:cNvPr id="5" name="제목 1">
            <a:extLst>
              <a:ext uri="{FF2B5EF4-FFF2-40B4-BE49-F238E27FC236}">
                <a16:creationId xmlns:a16="http://schemas.microsoft.com/office/drawing/2014/main" id="{DBD4740E-FA67-42FC-98F7-923F3254E0D6}"/>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상품 페이지 </a:t>
            </a:r>
            <a:r>
              <a:rPr lang="en-US" altLang="ko-KR" sz="2400" b="1" dirty="0" err="1"/>
              <a:t>QnA</a:t>
            </a:r>
            <a:r>
              <a:rPr lang="en-US" altLang="ko-KR" sz="2400" b="1" dirty="0"/>
              <a:t>(</a:t>
            </a:r>
            <a:r>
              <a:rPr lang="ko-KR" altLang="en-US" sz="2400" b="1" dirty="0" err="1"/>
              <a:t>대댓글</a:t>
            </a:r>
            <a:r>
              <a:rPr lang="en-US" altLang="ko-KR" sz="2400" b="1" dirty="0"/>
              <a:t>)</a:t>
            </a:r>
            <a:endParaRPr lang="ko-KR" altLang="en-US" sz="2400" b="1" dirty="0"/>
          </a:p>
        </p:txBody>
      </p:sp>
    </p:spTree>
    <p:extLst>
      <p:ext uri="{BB962C8B-B14F-4D97-AF65-F5344CB8AC3E}">
        <p14:creationId xmlns:p14="http://schemas.microsoft.com/office/powerpoint/2010/main" val="1425141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2891B623-81F0-4119-B35C-4D17711AF343}"/>
              </a:ext>
            </a:extLst>
          </p:cNvPr>
          <p:cNvCxnSpPr/>
          <p:nvPr/>
        </p:nvCxnSpPr>
        <p:spPr>
          <a:xfrm>
            <a:off x="407728" y="2060848"/>
            <a:ext cx="1123972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직선 연결선 3">
            <a:extLst>
              <a:ext uri="{FF2B5EF4-FFF2-40B4-BE49-F238E27FC236}">
                <a16:creationId xmlns:a16="http://schemas.microsoft.com/office/drawing/2014/main" id="{BD052EA1-F4A2-4D84-8FDF-0ED8583C5EFA}"/>
              </a:ext>
            </a:extLst>
          </p:cNvPr>
          <p:cNvCxnSpPr/>
          <p:nvPr/>
        </p:nvCxnSpPr>
        <p:spPr>
          <a:xfrm>
            <a:off x="407728" y="4437112"/>
            <a:ext cx="1123972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8B0AAA0-9664-4D8C-AA59-3C2FB600DD2F}"/>
              </a:ext>
            </a:extLst>
          </p:cNvPr>
          <p:cNvSpPr txBox="1"/>
          <p:nvPr/>
        </p:nvSpPr>
        <p:spPr>
          <a:xfrm>
            <a:off x="1131536" y="2422525"/>
            <a:ext cx="576064" cy="461665"/>
          </a:xfrm>
          <a:prstGeom prst="rect">
            <a:avLst/>
          </a:prstGeom>
          <a:noFill/>
        </p:spPr>
        <p:txBody>
          <a:bodyPr wrap="square" rtlCol="0">
            <a:spAutoFit/>
          </a:bodyPr>
          <a:lstStyle/>
          <a:p>
            <a:r>
              <a:rPr lang="en-US" altLang="ko-KR" sz="2400" b="1" dirty="0"/>
              <a:t>01</a:t>
            </a:r>
            <a:endParaRPr lang="ko-KR" altLang="en-US" sz="2400" b="1" dirty="0"/>
          </a:p>
        </p:txBody>
      </p:sp>
      <p:sp>
        <p:nvSpPr>
          <p:cNvPr id="6" name="TextBox 5">
            <a:extLst>
              <a:ext uri="{FF2B5EF4-FFF2-40B4-BE49-F238E27FC236}">
                <a16:creationId xmlns:a16="http://schemas.microsoft.com/office/drawing/2014/main" id="{FF63679E-DE68-4857-8D8F-5F1D82293746}"/>
              </a:ext>
            </a:extLst>
          </p:cNvPr>
          <p:cNvSpPr txBox="1"/>
          <p:nvPr/>
        </p:nvSpPr>
        <p:spPr>
          <a:xfrm>
            <a:off x="375452" y="3283347"/>
            <a:ext cx="2088232" cy="369332"/>
          </a:xfrm>
          <a:prstGeom prst="rect">
            <a:avLst/>
          </a:prstGeom>
          <a:noFill/>
        </p:spPr>
        <p:txBody>
          <a:bodyPr wrap="square" rtlCol="0">
            <a:spAutoFit/>
          </a:bodyPr>
          <a:lstStyle/>
          <a:p>
            <a:pPr algn="ctr"/>
            <a:r>
              <a:rPr lang="ko-KR" altLang="en-US" dirty="0"/>
              <a:t>프로젝트 소개</a:t>
            </a:r>
          </a:p>
        </p:txBody>
      </p:sp>
      <p:sp>
        <p:nvSpPr>
          <p:cNvPr id="7" name="TextBox 6">
            <a:extLst>
              <a:ext uri="{FF2B5EF4-FFF2-40B4-BE49-F238E27FC236}">
                <a16:creationId xmlns:a16="http://schemas.microsoft.com/office/drawing/2014/main" id="{275FE3FA-B1B3-410F-802F-178D88DDD98A}"/>
              </a:ext>
            </a:extLst>
          </p:cNvPr>
          <p:cNvSpPr txBox="1"/>
          <p:nvPr/>
        </p:nvSpPr>
        <p:spPr>
          <a:xfrm>
            <a:off x="3399788" y="2422525"/>
            <a:ext cx="576064" cy="461665"/>
          </a:xfrm>
          <a:prstGeom prst="rect">
            <a:avLst/>
          </a:prstGeom>
          <a:noFill/>
        </p:spPr>
        <p:txBody>
          <a:bodyPr wrap="square" rtlCol="0">
            <a:spAutoFit/>
          </a:bodyPr>
          <a:lstStyle/>
          <a:p>
            <a:r>
              <a:rPr lang="en-US" altLang="ko-KR" sz="2400" b="1" dirty="0"/>
              <a:t>02</a:t>
            </a:r>
            <a:endParaRPr lang="ko-KR" altLang="en-US" sz="2400" b="1" dirty="0"/>
          </a:p>
        </p:txBody>
      </p:sp>
      <p:sp>
        <p:nvSpPr>
          <p:cNvPr id="8" name="TextBox 7">
            <a:extLst>
              <a:ext uri="{FF2B5EF4-FFF2-40B4-BE49-F238E27FC236}">
                <a16:creationId xmlns:a16="http://schemas.microsoft.com/office/drawing/2014/main" id="{856EB1EE-B3F5-4E18-B3F3-37C1660C0338}"/>
              </a:ext>
            </a:extLst>
          </p:cNvPr>
          <p:cNvSpPr txBox="1"/>
          <p:nvPr/>
        </p:nvSpPr>
        <p:spPr>
          <a:xfrm>
            <a:off x="2643704" y="3283347"/>
            <a:ext cx="2088232" cy="646331"/>
          </a:xfrm>
          <a:prstGeom prst="rect">
            <a:avLst/>
          </a:prstGeom>
          <a:noFill/>
        </p:spPr>
        <p:txBody>
          <a:bodyPr wrap="square" rtlCol="0">
            <a:spAutoFit/>
          </a:bodyPr>
          <a:lstStyle/>
          <a:p>
            <a:pPr algn="ctr"/>
            <a:r>
              <a:rPr lang="en-US" altLang="ko-KR" dirty="0"/>
              <a:t>UML </a:t>
            </a:r>
            <a:r>
              <a:rPr lang="ko-KR" altLang="en-US" dirty="0"/>
              <a:t>기반 </a:t>
            </a:r>
            <a:endParaRPr lang="en-US" altLang="ko-KR" dirty="0"/>
          </a:p>
          <a:p>
            <a:pPr algn="ctr"/>
            <a:r>
              <a:rPr lang="ko-KR" altLang="en-US" dirty="0"/>
              <a:t>분석 및 설계</a:t>
            </a:r>
          </a:p>
        </p:txBody>
      </p:sp>
      <p:sp>
        <p:nvSpPr>
          <p:cNvPr id="9" name="TextBox 8">
            <a:extLst>
              <a:ext uri="{FF2B5EF4-FFF2-40B4-BE49-F238E27FC236}">
                <a16:creationId xmlns:a16="http://schemas.microsoft.com/office/drawing/2014/main" id="{80F35A9F-A1CE-4E81-9356-8992D26B657E}"/>
              </a:ext>
            </a:extLst>
          </p:cNvPr>
          <p:cNvSpPr txBox="1"/>
          <p:nvPr/>
        </p:nvSpPr>
        <p:spPr>
          <a:xfrm>
            <a:off x="5990032" y="2422525"/>
            <a:ext cx="576064" cy="461665"/>
          </a:xfrm>
          <a:prstGeom prst="rect">
            <a:avLst/>
          </a:prstGeom>
          <a:noFill/>
        </p:spPr>
        <p:txBody>
          <a:bodyPr wrap="square" rtlCol="0">
            <a:spAutoFit/>
          </a:bodyPr>
          <a:lstStyle/>
          <a:p>
            <a:r>
              <a:rPr lang="en-US" altLang="ko-KR" sz="2400" b="1" dirty="0"/>
              <a:t>03</a:t>
            </a:r>
            <a:endParaRPr lang="ko-KR" altLang="en-US" sz="2400" b="1" dirty="0"/>
          </a:p>
        </p:txBody>
      </p:sp>
      <p:sp>
        <p:nvSpPr>
          <p:cNvPr id="10" name="TextBox 9">
            <a:extLst>
              <a:ext uri="{FF2B5EF4-FFF2-40B4-BE49-F238E27FC236}">
                <a16:creationId xmlns:a16="http://schemas.microsoft.com/office/drawing/2014/main" id="{6D6932F1-25D6-44F9-A822-88F7BB37E2A2}"/>
              </a:ext>
            </a:extLst>
          </p:cNvPr>
          <p:cNvSpPr txBox="1"/>
          <p:nvPr/>
        </p:nvSpPr>
        <p:spPr>
          <a:xfrm>
            <a:off x="5233948" y="3283347"/>
            <a:ext cx="2088232" cy="646331"/>
          </a:xfrm>
          <a:prstGeom prst="rect">
            <a:avLst/>
          </a:prstGeom>
          <a:noFill/>
        </p:spPr>
        <p:txBody>
          <a:bodyPr wrap="square" rtlCol="0">
            <a:spAutoFit/>
          </a:bodyPr>
          <a:lstStyle/>
          <a:p>
            <a:pPr algn="ctr"/>
            <a:r>
              <a:rPr lang="ko-KR" altLang="en-US" dirty="0"/>
              <a:t>팀원 소개</a:t>
            </a:r>
            <a:endParaRPr lang="en-US" altLang="ko-KR" dirty="0"/>
          </a:p>
          <a:p>
            <a:pPr algn="ctr"/>
            <a:r>
              <a:rPr lang="ko-KR" altLang="en-US" dirty="0"/>
              <a:t>및 역할분담</a:t>
            </a:r>
          </a:p>
        </p:txBody>
      </p:sp>
      <p:sp>
        <p:nvSpPr>
          <p:cNvPr id="11" name="TextBox 10">
            <a:extLst>
              <a:ext uri="{FF2B5EF4-FFF2-40B4-BE49-F238E27FC236}">
                <a16:creationId xmlns:a16="http://schemas.microsoft.com/office/drawing/2014/main" id="{A9BB0E8C-5FBA-42A1-93DD-151412FF7BB9}"/>
              </a:ext>
            </a:extLst>
          </p:cNvPr>
          <p:cNvSpPr txBox="1"/>
          <p:nvPr/>
        </p:nvSpPr>
        <p:spPr>
          <a:xfrm>
            <a:off x="8292244" y="2422525"/>
            <a:ext cx="576064" cy="461665"/>
          </a:xfrm>
          <a:prstGeom prst="rect">
            <a:avLst/>
          </a:prstGeom>
          <a:noFill/>
        </p:spPr>
        <p:txBody>
          <a:bodyPr wrap="square" rtlCol="0">
            <a:spAutoFit/>
          </a:bodyPr>
          <a:lstStyle/>
          <a:p>
            <a:r>
              <a:rPr lang="en-US" altLang="ko-KR" sz="2400" b="1" dirty="0"/>
              <a:t>04</a:t>
            </a:r>
            <a:endParaRPr lang="ko-KR" altLang="en-US" sz="2400" b="1" dirty="0"/>
          </a:p>
        </p:txBody>
      </p:sp>
      <p:sp>
        <p:nvSpPr>
          <p:cNvPr id="12" name="TextBox 11">
            <a:extLst>
              <a:ext uri="{FF2B5EF4-FFF2-40B4-BE49-F238E27FC236}">
                <a16:creationId xmlns:a16="http://schemas.microsoft.com/office/drawing/2014/main" id="{C5A9BA79-F2EF-4186-A880-A1531FA47C48}"/>
              </a:ext>
            </a:extLst>
          </p:cNvPr>
          <p:cNvSpPr txBox="1"/>
          <p:nvPr/>
        </p:nvSpPr>
        <p:spPr>
          <a:xfrm>
            <a:off x="7536160" y="3283347"/>
            <a:ext cx="2088232" cy="369332"/>
          </a:xfrm>
          <a:prstGeom prst="rect">
            <a:avLst/>
          </a:prstGeom>
          <a:noFill/>
        </p:spPr>
        <p:txBody>
          <a:bodyPr wrap="square" rtlCol="0">
            <a:spAutoFit/>
          </a:bodyPr>
          <a:lstStyle/>
          <a:p>
            <a:pPr algn="ctr"/>
            <a:r>
              <a:rPr lang="ko-KR" altLang="en-US" dirty="0"/>
              <a:t>주요 기능</a:t>
            </a:r>
          </a:p>
        </p:txBody>
      </p:sp>
      <p:sp>
        <p:nvSpPr>
          <p:cNvPr id="13" name="TextBox 12">
            <a:extLst>
              <a:ext uri="{FF2B5EF4-FFF2-40B4-BE49-F238E27FC236}">
                <a16:creationId xmlns:a16="http://schemas.microsoft.com/office/drawing/2014/main" id="{49F8FA88-1A10-48EE-9C43-46A247D6D9F2}"/>
              </a:ext>
            </a:extLst>
          </p:cNvPr>
          <p:cNvSpPr txBox="1"/>
          <p:nvPr/>
        </p:nvSpPr>
        <p:spPr>
          <a:xfrm>
            <a:off x="10380476" y="2422525"/>
            <a:ext cx="576064" cy="461665"/>
          </a:xfrm>
          <a:prstGeom prst="rect">
            <a:avLst/>
          </a:prstGeom>
          <a:noFill/>
        </p:spPr>
        <p:txBody>
          <a:bodyPr wrap="square" rtlCol="0">
            <a:spAutoFit/>
          </a:bodyPr>
          <a:lstStyle/>
          <a:p>
            <a:r>
              <a:rPr lang="en-US" altLang="ko-KR" sz="2400" b="1" dirty="0"/>
              <a:t>05</a:t>
            </a:r>
            <a:endParaRPr lang="ko-KR" altLang="en-US" sz="2400" b="1" dirty="0"/>
          </a:p>
        </p:txBody>
      </p:sp>
      <p:sp>
        <p:nvSpPr>
          <p:cNvPr id="14" name="TextBox 13">
            <a:extLst>
              <a:ext uri="{FF2B5EF4-FFF2-40B4-BE49-F238E27FC236}">
                <a16:creationId xmlns:a16="http://schemas.microsoft.com/office/drawing/2014/main" id="{5249DC22-AA4F-4A92-9BC5-6E70E9808CE5}"/>
              </a:ext>
            </a:extLst>
          </p:cNvPr>
          <p:cNvSpPr txBox="1"/>
          <p:nvPr/>
        </p:nvSpPr>
        <p:spPr>
          <a:xfrm>
            <a:off x="9624392" y="3283347"/>
            <a:ext cx="2088232" cy="646331"/>
          </a:xfrm>
          <a:prstGeom prst="rect">
            <a:avLst/>
          </a:prstGeom>
          <a:noFill/>
        </p:spPr>
        <p:txBody>
          <a:bodyPr wrap="square" rtlCol="0">
            <a:spAutoFit/>
          </a:bodyPr>
          <a:lstStyle/>
          <a:p>
            <a:pPr algn="ctr"/>
            <a:r>
              <a:rPr lang="ko-KR" altLang="en-US" dirty="0"/>
              <a:t>프로젝트</a:t>
            </a:r>
            <a:endParaRPr lang="en-US" altLang="ko-KR" dirty="0"/>
          </a:p>
          <a:p>
            <a:pPr algn="ctr"/>
            <a:r>
              <a:rPr lang="ko-KR" altLang="en-US" dirty="0"/>
              <a:t>시연</a:t>
            </a:r>
          </a:p>
        </p:txBody>
      </p:sp>
      <p:sp>
        <p:nvSpPr>
          <p:cNvPr id="15" name="직사각형 14">
            <a:extLst>
              <a:ext uri="{FF2B5EF4-FFF2-40B4-BE49-F238E27FC236}">
                <a16:creationId xmlns:a16="http://schemas.microsoft.com/office/drawing/2014/main" id="{8E6625F5-E88C-4706-8105-12949D1AC141}"/>
              </a:ext>
            </a:extLst>
          </p:cNvPr>
          <p:cNvSpPr/>
          <p:nvPr/>
        </p:nvSpPr>
        <p:spPr>
          <a:xfrm>
            <a:off x="407728" y="2060857"/>
            <a:ext cx="1655824" cy="71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6BBD2E6-F651-47BF-978A-96920E9EF456}"/>
              </a:ext>
            </a:extLst>
          </p:cNvPr>
          <p:cNvSpPr/>
          <p:nvPr/>
        </p:nvSpPr>
        <p:spPr>
          <a:xfrm>
            <a:off x="9991633" y="4365113"/>
            <a:ext cx="1655824" cy="71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16891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D862E5B-6FF4-47B0-A9A4-136CDCA29444}"/>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마이페이지</a:t>
            </a:r>
            <a:r>
              <a:rPr lang="en-US" altLang="ko-KR" sz="2400" b="1" dirty="0"/>
              <a:t>(</a:t>
            </a:r>
            <a:r>
              <a:rPr lang="ko-KR" altLang="en-US" sz="2400" b="1" dirty="0"/>
              <a:t>소비자</a:t>
            </a:r>
            <a:r>
              <a:rPr lang="en-US" altLang="ko-KR" sz="2400" b="1" dirty="0"/>
              <a:t>)</a:t>
            </a:r>
            <a:endParaRPr lang="ko-KR" altLang="en-US" sz="2400" b="1" dirty="0"/>
          </a:p>
        </p:txBody>
      </p:sp>
      <p:pic>
        <p:nvPicPr>
          <p:cNvPr id="3" name="그림 2">
            <a:extLst>
              <a:ext uri="{FF2B5EF4-FFF2-40B4-BE49-F238E27FC236}">
                <a16:creationId xmlns:a16="http://schemas.microsoft.com/office/drawing/2014/main" id="{114F8987-55BD-4F88-A535-CD3DEDC728C7}"/>
              </a:ext>
            </a:extLst>
          </p:cNvPr>
          <p:cNvPicPr>
            <a:picLocks noChangeAspect="1"/>
          </p:cNvPicPr>
          <p:nvPr/>
        </p:nvPicPr>
        <p:blipFill rotWithShape="1">
          <a:blip r:embed="rId2">
            <a:extLst>
              <a:ext uri="{28A0092B-C50C-407E-A947-70E740481C1C}">
                <a14:useLocalDpi xmlns:a14="http://schemas.microsoft.com/office/drawing/2010/main" val="0"/>
              </a:ext>
            </a:extLst>
          </a:blip>
          <a:srcRect t="-1" b="23773"/>
          <a:stretch/>
        </p:blipFill>
        <p:spPr>
          <a:xfrm>
            <a:off x="758632" y="1218184"/>
            <a:ext cx="11120703" cy="4693830"/>
          </a:xfrm>
          <a:prstGeom prst="rect">
            <a:avLst/>
          </a:prstGeom>
        </p:spPr>
      </p:pic>
      <p:sp>
        <p:nvSpPr>
          <p:cNvPr id="4" name="직사각형 3">
            <a:extLst>
              <a:ext uri="{FF2B5EF4-FFF2-40B4-BE49-F238E27FC236}">
                <a16:creationId xmlns:a16="http://schemas.microsoft.com/office/drawing/2014/main" id="{8E5BE58F-36CE-4E06-9A7E-4B18D0671545}"/>
              </a:ext>
            </a:extLst>
          </p:cNvPr>
          <p:cNvSpPr/>
          <p:nvPr/>
        </p:nvSpPr>
        <p:spPr>
          <a:xfrm>
            <a:off x="8616280" y="5668119"/>
            <a:ext cx="3024336" cy="95799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배송완료 시</a:t>
            </a:r>
            <a:endParaRPr lang="en-US" altLang="ko-KR" dirty="0"/>
          </a:p>
          <a:p>
            <a:pPr algn="ctr"/>
            <a:r>
              <a:rPr lang="ko-KR" altLang="en-US" dirty="0"/>
              <a:t>수령확인 </a:t>
            </a:r>
            <a:r>
              <a:rPr lang="en-US" altLang="ko-KR" dirty="0"/>
              <a:t>&amp; </a:t>
            </a:r>
            <a:r>
              <a:rPr lang="ko-KR" altLang="en-US" dirty="0"/>
              <a:t>감동 </a:t>
            </a:r>
            <a:r>
              <a:rPr lang="ko-KR" altLang="en-US" dirty="0" err="1"/>
              <a:t>메세지</a:t>
            </a:r>
            <a:endParaRPr lang="en-US" altLang="ko-KR" dirty="0"/>
          </a:p>
        </p:txBody>
      </p:sp>
      <p:sp>
        <p:nvSpPr>
          <p:cNvPr id="5" name="직사각형 4">
            <a:extLst>
              <a:ext uri="{FF2B5EF4-FFF2-40B4-BE49-F238E27FC236}">
                <a16:creationId xmlns:a16="http://schemas.microsoft.com/office/drawing/2014/main" id="{37B987DA-875E-4F8F-A351-DE29AA414AA6}"/>
              </a:ext>
            </a:extLst>
          </p:cNvPr>
          <p:cNvSpPr/>
          <p:nvPr/>
        </p:nvSpPr>
        <p:spPr>
          <a:xfrm>
            <a:off x="5978550" y="788114"/>
            <a:ext cx="2304256" cy="101046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주문내역 조회</a:t>
            </a:r>
            <a:endParaRPr lang="en-US" altLang="ko-KR" dirty="0"/>
          </a:p>
        </p:txBody>
      </p:sp>
      <p:sp>
        <p:nvSpPr>
          <p:cNvPr id="6" name="직사각형 5">
            <a:extLst>
              <a:ext uri="{FF2B5EF4-FFF2-40B4-BE49-F238E27FC236}">
                <a16:creationId xmlns:a16="http://schemas.microsoft.com/office/drawing/2014/main" id="{1228048D-0F37-4B33-AB05-321EEEEBFF5F}"/>
              </a:ext>
            </a:extLst>
          </p:cNvPr>
          <p:cNvSpPr/>
          <p:nvPr/>
        </p:nvSpPr>
        <p:spPr>
          <a:xfrm>
            <a:off x="5591944" y="3653728"/>
            <a:ext cx="2304256" cy="101046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환불신청</a:t>
            </a:r>
            <a:endParaRPr lang="en-US" altLang="ko-KR" dirty="0"/>
          </a:p>
        </p:txBody>
      </p:sp>
    </p:spTree>
    <p:extLst>
      <p:ext uri="{BB962C8B-B14F-4D97-AF65-F5344CB8AC3E}">
        <p14:creationId xmlns:p14="http://schemas.microsoft.com/office/powerpoint/2010/main" val="3800746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21EDC3-55F1-49A8-A074-92DC3358C04F}"/>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주문 내역</a:t>
            </a:r>
            <a:r>
              <a:rPr lang="en-US" altLang="ko-KR" sz="2400" b="1" dirty="0"/>
              <a:t>(</a:t>
            </a:r>
            <a:r>
              <a:rPr lang="ko-KR" altLang="en-US" sz="2400" b="1" dirty="0"/>
              <a:t>수령확인</a:t>
            </a:r>
            <a:r>
              <a:rPr lang="en-US" altLang="ko-KR" sz="2400" b="1" dirty="0"/>
              <a:t>, </a:t>
            </a:r>
            <a:r>
              <a:rPr lang="ko-KR" altLang="en-US" sz="2400" b="1" dirty="0"/>
              <a:t>감동카드</a:t>
            </a:r>
            <a:r>
              <a:rPr lang="en-US" altLang="ko-KR" sz="2400" b="1" dirty="0"/>
              <a:t>)</a:t>
            </a:r>
            <a:endParaRPr lang="ko-KR" altLang="en-US" sz="2400" b="1" dirty="0"/>
          </a:p>
        </p:txBody>
      </p:sp>
      <p:pic>
        <p:nvPicPr>
          <p:cNvPr id="3" name="그림 2">
            <a:extLst>
              <a:ext uri="{FF2B5EF4-FFF2-40B4-BE49-F238E27FC236}">
                <a16:creationId xmlns:a16="http://schemas.microsoft.com/office/drawing/2014/main" id="{53CC4092-6BEF-4DB0-8B8E-68CD8099E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0266" y="4724971"/>
            <a:ext cx="7772400" cy="844550"/>
          </a:xfrm>
          <a:prstGeom prst="rect">
            <a:avLst/>
          </a:prstGeom>
        </p:spPr>
      </p:pic>
      <p:pic>
        <p:nvPicPr>
          <p:cNvPr id="4" name="그림 3">
            <a:extLst>
              <a:ext uri="{FF2B5EF4-FFF2-40B4-BE49-F238E27FC236}">
                <a16:creationId xmlns:a16="http://schemas.microsoft.com/office/drawing/2014/main" id="{63D523FC-B1AD-49B6-865F-430AB028D25F}"/>
              </a:ext>
            </a:extLst>
          </p:cNvPr>
          <p:cNvPicPr>
            <a:picLocks noChangeAspect="1"/>
          </p:cNvPicPr>
          <p:nvPr/>
        </p:nvPicPr>
        <p:blipFill rotWithShape="1">
          <a:blip r:embed="rId3">
            <a:extLst>
              <a:ext uri="{28A0092B-C50C-407E-A947-70E740481C1C}">
                <a14:useLocalDpi xmlns:a14="http://schemas.microsoft.com/office/drawing/2010/main" val="0"/>
              </a:ext>
            </a:extLst>
          </a:blip>
          <a:srcRect l="569" t="58471" r="-569" b="23424"/>
          <a:stretch/>
        </p:blipFill>
        <p:spPr>
          <a:xfrm>
            <a:off x="839416" y="1318223"/>
            <a:ext cx="10472631" cy="1049892"/>
          </a:xfrm>
          <a:prstGeom prst="rect">
            <a:avLst/>
          </a:prstGeom>
        </p:spPr>
      </p:pic>
      <p:sp>
        <p:nvSpPr>
          <p:cNvPr id="5" name="직사각형 4">
            <a:extLst>
              <a:ext uri="{FF2B5EF4-FFF2-40B4-BE49-F238E27FC236}">
                <a16:creationId xmlns:a16="http://schemas.microsoft.com/office/drawing/2014/main" id="{DEC7764C-E1C2-4110-9C3B-10F907CDC1DF}"/>
              </a:ext>
            </a:extLst>
          </p:cNvPr>
          <p:cNvSpPr/>
          <p:nvPr/>
        </p:nvSpPr>
        <p:spPr>
          <a:xfrm>
            <a:off x="8107760" y="392211"/>
            <a:ext cx="3024336" cy="95799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1600" dirty="0"/>
              <a:t>수령확인 </a:t>
            </a:r>
            <a:r>
              <a:rPr lang="ko-KR" altLang="en-US" sz="1600" dirty="0" err="1"/>
              <a:t>클릭시</a:t>
            </a:r>
            <a:r>
              <a:rPr lang="ko-KR" altLang="en-US" sz="1600" dirty="0"/>
              <a:t> 주문상태 변경 및 </a:t>
            </a:r>
            <a:r>
              <a:rPr lang="ko-KR" altLang="en-US" sz="1600" dirty="0" err="1"/>
              <a:t>모달</a:t>
            </a:r>
            <a:r>
              <a:rPr lang="ko-KR" altLang="en-US" sz="1600" dirty="0"/>
              <a:t> </a:t>
            </a:r>
            <a:r>
              <a:rPr lang="ko-KR" altLang="en-US" sz="1600" dirty="0" err="1"/>
              <a:t>감동메세지</a:t>
            </a:r>
            <a:endParaRPr lang="en-US" altLang="ko-KR" sz="1600" dirty="0"/>
          </a:p>
        </p:txBody>
      </p:sp>
      <p:pic>
        <p:nvPicPr>
          <p:cNvPr id="6" name="그림 5">
            <a:extLst>
              <a:ext uri="{FF2B5EF4-FFF2-40B4-BE49-F238E27FC236}">
                <a16:creationId xmlns:a16="http://schemas.microsoft.com/office/drawing/2014/main" id="{2617ED78-A80A-4F46-B2C7-8F779883AFD8}"/>
              </a:ext>
            </a:extLst>
          </p:cNvPr>
          <p:cNvPicPr>
            <a:picLocks noChangeAspect="1"/>
          </p:cNvPicPr>
          <p:nvPr/>
        </p:nvPicPr>
        <p:blipFill rotWithShape="1">
          <a:blip r:embed="rId4">
            <a:extLst>
              <a:ext uri="{28A0092B-C50C-407E-A947-70E740481C1C}">
                <a14:useLocalDpi xmlns:a14="http://schemas.microsoft.com/office/drawing/2010/main" val="0"/>
              </a:ext>
            </a:extLst>
          </a:blip>
          <a:srcRect t="29463"/>
          <a:stretch/>
        </p:blipFill>
        <p:spPr>
          <a:xfrm>
            <a:off x="6890296" y="2657825"/>
            <a:ext cx="4241800" cy="842074"/>
          </a:xfrm>
          <a:prstGeom prst="rect">
            <a:avLst/>
          </a:prstGeom>
        </p:spPr>
      </p:pic>
      <p:pic>
        <p:nvPicPr>
          <p:cNvPr id="7" name="그림 6">
            <a:extLst>
              <a:ext uri="{FF2B5EF4-FFF2-40B4-BE49-F238E27FC236}">
                <a16:creationId xmlns:a16="http://schemas.microsoft.com/office/drawing/2014/main" id="{EDE1AE31-7938-4AD8-A40C-60FD137C08F1}"/>
              </a:ext>
            </a:extLst>
          </p:cNvPr>
          <p:cNvPicPr>
            <a:picLocks noChangeAspect="1"/>
          </p:cNvPicPr>
          <p:nvPr/>
        </p:nvPicPr>
        <p:blipFill rotWithShape="1">
          <a:blip r:embed="rId5">
            <a:extLst>
              <a:ext uri="{28A0092B-C50C-407E-A947-70E740481C1C}">
                <a14:useLocalDpi xmlns:a14="http://schemas.microsoft.com/office/drawing/2010/main" val="0"/>
              </a:ext>
            </a:extLst>
          </a:blip>
          <a:srcRect t="29995"/>
          <a:stretch/>
        </p:blipFill>
        <p:spPr>
          <a:xfrm>
            <a:off x="5586041" y="3867022"/>
            <a:ext cx="4260850" cy="857949"/>
          </a:xfrm>
          <a:prstGeom prst="rect">
            <a:avLst/>
          </a:prstGeom>
        </p:spPr>
      </p:pic>
      <p:pic>
        <p:nvPicPr>
          <p:cNvPr id="8" name="그림 7">
            <a:extLst>
              <a:ext uri="{FF2B5EF4-FFF2-40B4-BE49-F238E27FC236}">
                <a16:creationId xmlns:a16="http://schemas.microsoft.com/office/drawing/2014/main" id="{102AD9AA-F928-44D3-86D7-748B4D432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138" y="2657825"/>
            <a:ext cx="2990850" cy="3676650"/>
          </a:xfrm>
          <a:prstGeom prst="rect">
            <a:avLst/>
          </a:prstGeom>
        </p:spPr>
      </p:pic>
    </p:spTree>
    <p:extLst>
      <p:ext uri="{BB962C8B-B14F-4D97-AF65-F5344CB8AC3E}">
        <p14:creationId xmlns:p14="http://schemas.microsoft.com/office/powerpoint/2010/main" val="1926510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77535D-BD9A-4273-89FE-3218A74BC35A}"/>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주문 내역</a:t>
            </a:r>
            <a:r>
              <a:rPr lang="en-US" altLang="ko-KR" sz="2400" b="1" dirty="0"/>
              <a:t>(</a:t>
            </a:r>
            <a:r>
              <a:rPr lang="ko-KR" altLang="en-US" sz="2400" b="1" dirty="0"/>
              <a:t>환불신청</a:t>
            </a:r>
            <a:r>
              <a:rPr lang="en-US" altLang="ko-KR" sz="2400" b="1" dirty="0"/>
              <a:t>)</a:t>
            </a:r>
            <a:endParaRPr lang="ko-KR" altLang="en-US" sz="2400" b="1" dirty="0"/>
          </a:p>
        </p:txBody>
      </p:sp>
      <p:sp>
        <p:nvSpPr>
          <p:cNvPr id="3" name="직사각형 2">
            <a:extLst>
              <a:ext uri="{FF2B5EF4-FFF2-40B4-BE49-F238E27FC236}">
                <a16:creationId xmlns:a16="http://schemas.microsoft.com/office/drawing/2014/main" id="{B01B51A5-2EE3-48A8-A7FE-F13913E33B81}"/>
              </a:ext>
            </a:extLst>
          </p:cNvPr>
          <p:cNvSpPr/>
          <p:nvPr/>
        </p:nvSpPr>
        <p:spPr>
          <a:xfrm>
            <a:off x="7104112" y="983082"/>
            <a:ext cx="3024336" cy="95799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1600" dirty="0"/>
              <a:t>환불 클릭 시 환불계좌등록 </a:t>
            </a:r>
            <a:endParaRPr lang="en-US" altLang="ko-KR" sz="1600" dirty="0"/>
          </a:p>
          <a:p>
            <a:pPr algn="ctr"/>
            <a:r>
              <a:rPr lang="ko-KR" altLang="en-US" sz="1600" dirty="0" err="1"/>
              <a:t>모달으로</a:t>
            </a:r>
            <a:r>
              <a:rPr lang="ko-KR" altLang="en-US" sz="1600" dirty="0"/>
              <a:t> 진행</a:t>
            </a:r>
            <a:endParaRPr lang="en-US" altLang="ko-KR" sz="1600" dirty="0"/>
          </a:p>
        </p:txBody>
      </p:sp>
      <p:pic>
        <p:nvPicPr>
          <p:cNvPr id="4" name="그림 3">
            <a:extLst>
              <a:ext uri="{FF2B5EF4-FFF2-40B4-BE49-F238E27FC236}">
                <a16:creationId xmlns:a16="http://schemas.microsoft.com/office/drawing/2014/main" id="{2B2F42A5-54FB-41B4-A913-EE91407F6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8420" y="3933056"/>
            <a:ext cx="7791450" cy="819150"/>
          </a:xfrm>
          <a:prstGeom prst="rect">
            <a:avLst/>
          </a:prstGeom>
        </p:spPr>
      </p:pic>
      <p:pic>
        <p:nvPicPr>
          <p:cNvPr id="5" name="그림 4">
            <a:extLst>
              <a:ext uri="{FF2B5EF4-FFF2-40B4-BE49-F238E27FC236}">
                <a16:creationId xmlns:a16="http://schemas.microsoft.com/office/drawing/2014/main" id="{9FFC5D10-C64E-4EB0-AA69-4F542115E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25" y="1865558"/>
            <a:ext cx="3487476" cy="3528392"/>
          </a:xfrm>
          <a:prstGeom prst="rect">
            <a:avLst/>
          </a:prstGeom>
        </p:spPr>
      </p:pic>
      <p:pic>
        <p:nvPicPr>
          <p:cNvPr id="6" name="그림 5">
            <a:extLst>
              <a:ext uri="{FF2B5EF4-FFF2-40B4-BE49-F238E27FC236}">
                <a16:creationId xmlns:a16="http://schemas.microsoft.com/office/drawing/2014/main" id="{F085CD26-E694-4582-B5EA-E24D5BFC9C48}"/>
              </a:ext>
            </a:extLst>
          </p:cNvPr>
          <p:cNvPicPr>
            <a:picLocks noChangeAspect="1"/>
          </p:cNvPicPr>
          <p:nvPr/>
        </p:nvPicPr>
        <p:blipFill rotWithShape="1">
          <a:blip r:embed="rId4">
            <a:extLst>
              <a:ext uri="{28A0092B-C50C-407E-A947-70E740481C1C}">
                <a14:useLocalDpi xmlns:a14="http://schemas.microsoft.com/office/drawing/2010/main" val="0"/>
              </a:ext>
            </a:extLst>
          </a:blip>
          <a:srcRect t="19531" b="62928"/>
          <a:stretch/>
        </p:blipFill>
        <p:spPr>
          <a:xfrm>
            <a:off x="4268420" y="2794336"/>
            <a:ext cx="7580950" cy="835418"/>
          </a:xfrm>
          <a:prstGeom prst="rect">
            <a:avLst/>
          </a:prstGeom>
        </p:spPr>
      </p:pic>
    </p:spTree>
    <p:extLst>
      <p:ext uri="{BB962C8B-B14F-4D97-AF65-F5344CB8AC3E}">
        <p14:creationId xmlns:p14="http://schemas.microsoft.com/office/powerpoint/2010/main" val="4136492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FBE58AB8-CAB4-42A2-AE94-49C7941342D4}"/>
              </a:ext>
            </a:extLst>
          </p:cNvPr>
          <p:cNvGrpSpPr/>
          <p:nvPr/>
        </p:nvGrpSpPr>
        <p:grpSpPr>
          <a:xfrm>
            <a:off x="191344" y="679436"/>
            <a:ext cx="11809312" cy="6349964"/>
            <a:chOff x="371364" y="660758"/>
            <a:chExt cx="11449272" cy="6008602"/>
          </a:xfrm>
        </p:grpSpPr>
        <p:pic>
          <p:nvPicPr>
            <p:cNvPr id="3" name="그림 2">
              <a:extLst>
                <a:ext uri="{FF2B5EF4-FFF2-40B4-BE49-F238E27FC236}">
                  <a16:creationId xmlns:a16="http://schemas.microsoft.com/office/drawing/2014/main" id="{49FA390A-C983-41EB-9B51-08FD50F6D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364" y="660758"/>
              <a:ext cx="11449272" cy="5832648"/>
            </a:xfrm>
            <a:prstGeom prst="rect">
              <a:avLst/>
            </a:prstGeom>
          </p:spPr>
        </p:pic>
        <p:sp>
          <p:nvSpPr>
            <p:cNvPr id="4" name="직사각형 3">
              <a:extLst>
                <a:ext uri="{FF2B5EF4-FFF2-40B4-BE49-F238E27FC236}">
                  <a16:creationId xmlns:a16="http://schemas.microsoft.com/office/drawing/2014/main" id="{D0729D6F-A526-4B3B-9471-C3E5BA71C674}"/>
                </a:ext>
              </a:extLst>
            </p:cNvPr>
            <p:cNvSpPr/>
            <p:nvPr/>
          </p:nvSpPr>
          <p:spPr>
            <a:xfrm>
              <a:off x="7968208" y="6093296"/>
              <a:ext cx="2808312"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403FE493-74CB-4793-854B-9A9173D4844F}"/>
              </a:ext>
            </a:extLst>
          </p:cNvPr>
          <p:cNvSpPr txBox="1"/>
          <p:nvPr/>
        </p:nvSpPr>
        <p:spPr>
          <a:xfrm>
            <a:off x="7176120" y="1052736"/>
            <a:ext cx="4104456" cy="3693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ko-KR" dirty="0"/>
              <a:t>1. </a:t>
            </a:r>
            <a:r>
              <a:rPr lang="ko-KR" altLang="en-US" dirty="0"/>
              <a:t>테이블 </a:t>
            </a:r>
            <a:r>
              <a:rPr lang="en-US" altLang="ko-KR" dirty="0" err="1"/>
              <a:t>jsp</a:t>
            </a:r>
            <a:r>
              <a:rPr lang="ko-KR" altLang="en-US" dirty="0"/>
              <a:t>에서 필요한 값 날려주기</a:t>
            </a:r>
          </a:p>
        </p:txBody>
      </p:sp>
      <p:sp>
        <p:nvSpPr>
          <p:cNvPr id="6" name="제목 1">
            <a:extLst>
              <a:ext uri="{FF2B5EF4-FFF2-40B4-BE49-F238E27FC236}">
                <a16:creationId xmlns:a16="http://schemas.microsoft.com/office/drawing/2014/main" id="{61C93D8D-77A2-4E8F-B384-896615082868}"/>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수령확인과 </a:t>
            </a:r>
            <a:r>
              <a:rPr lang="ko-KR" altLang="en-US" sz="2400" b="1" dirty="0" err="1"/>
              <a:t>감동메세지</a:t>
            </a:r>
            <a:endParaRPr lang="ko-KR" altLang="en-US" sz="2400" b="1" dirty="0"/>
          </a:p>
        </p:txBody>
      </p:sp>
    </p:spTree>
    <p:extLst>
      <p:ext uri="{BB962C8B-B14F-4D97-AF65-F5344CB8AC3E}">
        <p14:creationId xmlns:p14="http://schemas.microsoft.com/office/powerpoint/2010/main" val="1572996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6930C687-F98A-4193-B543-AED80DA26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44" y="1736812"/>
            <a:ext cx="11640616" cy="3384376"/>
          </a:xfrm>
          <a:prstGeom prst="rect">
            <a:avLst/>
          </a:prstGeom>
        </p:spPr>
      </p:pic>
      <p:sp>
        <p:nvSpPr>
          <p:cNvPr id="3" name="TextBox 2">
            <a:extLst>
              <a:ext uri="{FF2B5EF4-FFF2-40B4-BE49-F238E27FC236}">
                <a16:creationId xmlns:a16="http://schemas.microsoft.com/office/drawing/2014/main" id="{20CAC273-3F6B-47F5-9AC2-76795DFA9B1A}"/>
              </a:ext>
            </a:extLst>
          </p:cNvPr>
          <p:cNvSpPr txBox="1"/>
          <p:nvPr/>
        </p:nvSpPr>
        <p:spPr>
          <a:xfrm>
            <a:off x="3503712" y="1000708"/>
            <a:ext cx="4104456" cy="3693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ko-KR" dirty="0"/>
              <a:t>2. </a:t>
            </a:r>
            <a:r>
              <a:rPr lang="ko-KR" altLang="en-US" dirty="0" err="1"/>
              <a:t>모달창과</a:t>
            </a:r>
            <a:r>
              <a:rPr lang="ko-KR" altLang="en-US" dirty="0"/>
              <a:t> </a:t>
            </a:r>
            <a:r>
              <a:rPr lang="en-US" altLang="ko-KR" dirty="0"/>
              <a:t>input hidden </a:t>
            </a:r>
            <a:r>
              <a:rPr lang="ko-KR" altLang="en-US" dirty="0"/>
              <a:t>태그</a:t>
            </a:r>
          </a:p>
        </p:txBody>
      </p:sp>
      <p:sp>
        <p:nvSpPr>
          <p:cNvPr id="4" name="제목 1">
            <a:extLst>
              <a:ext uri="{FF2B5EF4-FFF2-40B4-BE49-F238E27FC236}">
                <a16:creationId xmlns:a16="http://schemas.microsoft.com/office/drawing/2014/main" id="{9398E9CF-18E7-4BB7-8729-8387BDDD6EF6}"/>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수령확인과 </a:t>
            </a:r>
            <a:r>
              <a:rPr lang="ko-KR" altLang="en-US" sz="2400" b="1" dirty="0" err="1"/>
              <a:t>감동메세지</a:t>
            </a:r>
            <a:endParaRPr lang="ko-KR" altLang="en-US" sz="2400" b="1" dirty="0"/>
          </a:p>
        </p:txBody>
      </p:sp>
    </p:spTree>
    <p:extLst>
      <p:ext uri="{BB962C8B-B14F-4D97-AF65-F5344CB8AC3E}">
        <p14:creationId xmlns:p14="http://schemas.microsoft.com/office/powerpoint/2010/main" val="2869305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44" y="764704"/>
            <a:ext cx="6007100" cy="5400600"/>
          </a:xfrm>
          <a:prstGeom prst="rect">
            <a:avLst/>
          </a:prstGeom>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3952" y="798962"/>
            <a:ext cx="3321050" cy="3917950"/>
          </a:xfrm>
          <a:prstGeom prst="rect">
            <a:avLst/>
          </a:prstGeom>
        </p:spPr>
      </p:pic>
      <p:sp>
        <p:nvSpPr>
          <p:cNvPr id="9" name="TextBox 8"/>
          <p:cNvSpPr txBox="1"/>
          <p:nvPr/>
        </p:nvSpPr>
        <p:spPr>
          <a:xfrm>
            <a:off x="695400" y="289106"/>
            <a:ext cx="4104456" cy="3693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altLang="ko-KR" dirty="0"/>
              <a:t>3.</a:t>
            </a:r>
            <a:r>
              <a:rPr lang="ko-KR" altLang="en-US" dirty="0"/>
              <a:t>수령확인 버튼 스크립트</a:t>
            </a:r>
          </a:p>
        </p:txBody>
      </p:sp>
      <p:sp>
        <p:nvSpPr>
          <p:cNvPr id="10" name="TextBox 9"/>
          <p:cNvSpPr txBox="1"/>
          <p:nvPr/>
        </p:nvSpPr>
        <p:spPr>
          <a:xfrm>
            <a:off x="6744072" y="289106"/>
            <a:ext cx="4104456" cy="3693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altLang="ko-KR" dirty="0"/>
              <a:t>4. </a:t>
            </a:r>
            <a:r>
              <a:rPr lang="ko-KR" altLang="en-US" dirty="0"/>
              <a:t>감동카드 스크립트</a:t>
            </a:r>
            <a:endParaRPr lang="en-US" altLang="ko-KR" dirty="0"/>
          </a:p>
        </p:txBody>
      </p:sp>
      <p:pic>
        <p:nvPicPr>
          <p:cNvPr id="5" name="그림 4">
            <a:extLst>
              <a:ext uri="{FF2B5EF4-FFF2-40B4-BE49-F238E27FC236}">
                <a16:creationId xmlns:a16="http://schemas.microsoft.com/office/drawing/2014/main" id="{FC5F2002-9871-48EA-9471-9C4100C03AC2}"/>
              </a:ext>
            </a:extLst>
          </p:cNvPr>
          <p:cNvPicPr>
            <a:picLocks noChangeAspect="1"/>
          </p:cNvPicPr>
          <p:nvPr/>
        </p:nvPicPr>
        <p:blipFill>
          <a:blip r:embed="rId4"/>
          <a:stretch>
            <a:fillRect/>
          </a:stretch>
        </p:blipFill>
        <p:spPr>
          <a:xfrm>
            <a:off x="7106264" y="3861048"/>
            <a:ext cx="5085736" cy="2996952"/>
          </a:xfrm>
          <a:prstGeom prst="rect">
            <a:avLst/>
          </a:prstGeom>
        </p:spPr>
      </p:pic>
      <p:sp>
        <p:nvSpPr>
          <p:cNvPr id="11" name="TextBox 10"/>
          <p:cNvSpPr txBox="1"/>
          <p:nvPr/>
        </p:nvSpPr>
        <p:spPr>
          <a:xfrm>
            <a:off x="7464152" y="3429000"/>
            <a:ext cx="4311798" cy="3693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altLang="ko-KR" dirty="0"/>
              <a:t>5. </a:t>
            </a:r>
            <a:r>
              <a:rPr lang="ko-KR" altLang="en-US" dirty="0" err="1"/>
              <a:t>서블릿에서</a:t>
            </a:r>
            <a:r>
              <a:rPr lang="en-US" altLang="ko-KR" dirty="0"/>
              <a:t> </a:t>
            </a:r>
            <a:r>
              <a:rPr lang="ko-KR" altLang="en-US" dirty="0"/>
              <a:t>전달받은 값 테이블삽입</a:t>
            </a:r>
          </a:p>
        </p:txBody>
      </p:sp>
    </p:spTree>
    <p:extLst>
      <p:ext uri="{BB962C8B-B14F-4D97-AF65-F5344CB8AC3E}">
        <p14:creationId xmlns:p14="http://schemas.microsoft.com/office/powerpoint/2010/main" val="173103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AC4624D-64D6-4925-81E2-FA75FFCB4905}"/>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장바구니</a:t>
            </a:r>
          </a:p>
        </p:txBody>
      </p:sp>
      <p:pic>
        <p:nvPicPr>
          <p:cNvPr id="3" name="그림 2">
            <a:extLst>
              <a:ext uri="{FF2B5EF4-FFF2-40B4-BE49-F238E27FC236}">
                <a16:creationId xmlns:a16="http://schemas.microsoft.com/office/drawing/2014/main" id="{F1A17EA5-A797-4CCA-9497-B7B114A16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40" y="1124744"/>
            <a:ext cx="10175554" cy="5132328"/>
          </a:xfrm>
          <a:prstGeom prst="rect">
            <a:avLst/>
          </a:prstGeom>
        </p:spPr>
      </p:pic>
      <p:sp>
        <p:nvSpPr>
          <p:cNvPr id="4" name="직사각형 3">
            <a:extLst>
              <a:ext uri="{FF2B5EF4-FFF2-40B4-BE49-F238E27FC236}">
                <a16:creationId xmlns:a16="http://schemas.microsoft.com/office/drawing/2014/main" id="{4DDE2A65-3FFE-4104-BE73-1DFB51F40BAA}"/>
              </a:ext>
            </a:extLst>
          </p:cNvPr>
          <p:cNvSpPr/>
          <p:nvPr/>
        </p:nvSpPr>
        <p:spPr>
          <a:xfrm>
            <a:off x="8040216" y="5445224"/>
            <a:ext cx="1800200" cy="81184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전체금액 산출</a:t>
            </a:r>
            <a:endParaRPr lang="en-US" altLang="ko-KR" dirty="0"/>
          </a:p>
        </p:txBody>
      </p:sp>
      <p:sp>
        <p:nvSpPr>
          <p:cNvPr id="5" name="직사각형 4">
            <a:extLst>
              <a:ext uri="{FF2B5EF4-FFF2-40B4-BE49-F238E27FC236}">
                <a16:creationId xmlns:a16="http://schemas.microsoft.com/office/drawing/2014/main" id="{BC7D3A33-C36D-4B42-B68B-C8B35C58246E}"/>
              </a:ext>
            </a:extLst>
          </p:cNvPr>
          <p:cNvSpPr/>
          <p:nvPr/>
        </p:nvSpPr>
        <p:spPr>
          <a:xfrm>
            <a:off x="623392" y="3573016"/>
            <a:ext cx="1872208" cy="93610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장바구니 </a:t>
            </a:r>
            <a:endParaRPr lang="en-US" altLang="ko-KR" dirty="0"/>
          </a:p>
          <a:p>
            <a:pPr algn="ctr"/>
            <a:r>
              <a:rPr lang="ko-KR" altLang="en-US" dirty="0"/>
              <a:t>선택 삭제</a:t>
            </a:r>
            <a:endParaRPr lang="en-US" altLang="ko-KR" dirty="0"/>
          </a:p>
        </p:txBody>
      </p:sp>
    </p:spTree>
    <p:extLst>
      <p:ext uri="{BB962C8B-B14F-4D97-AF65-F5344CB8AC3E}">
        <p14:creationId xmlns:p14="http://schemas.microsoft.com/office/powerpoint/2010/main" val="4293279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52" y="1132522"/>
            <a:ext cx="3926512" cy="4888766"/>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1625" y="1124744"/>
            <a:ext cx="3968750" cy="3683000"/>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4913" y="1145158"/>
            <a:ext cx="3740150" cy="2355850"/>
          </a:xfrm>
          <a:prstGeom prst="rect">
            <a:avLst/>
          </a:prstGeom>
        </p:spPr>
      </p:pic>
      <p:pic>
        <p:nvPicPr>
          <p:cNvPr id="8" name="그림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8925" y="3305175"/>
            <a:ext cx="1454150" cy="247650"/>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8925" y="3305175"/>
            <a:ext cx="1454150" cy="247650"/>
          </a:xfrm>
          <a:prstGeom prst="rect">
            <a:avLst/>
          </a:prstGeom>
        </p:spPr>
      </p:pic>
      <p:sp>
        <p:nvSpPr>
          <p:cNvPr id="13" name="제목 1">
            <a:extLst>
              <a:ext uri="{FF2B5EF4-FFF2-40B4-BE49-F238E27FC236}">
                <a16:creationId xmlns:a16="http://schemas.microsoft.com/office/drawing/2014/main" id="{7DE6D0D2-89F1-4E92-9CD2-9D7F8DD722F7}"/>
              </a:ext>
            </a:extLst>
          </p:cNvPr>
          <p:cNvSpPr txBox="1">
            <a:spLocks/>
          </p:cNvSpPr>
          <p:nvPr/>
        </p:nvSpPr>
        <p:spPr>
          <a:xfrm>
            <a:off x="1364371" y="465430"/>
            <a:ext cx="1205162" cy="61135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914400" rtl="0" eaLnBrk="1" latinLnBrk="1" hangingPunct="1">
              <a:spcBef>
                <a:spcPct val="0"/>
              </a:spcBef>
              <a:buNone/>
              <a:defRPr sz="2800" kern="1200">
                <a:solidFill>
                  <a:schemeClr val="tx1"/>
                </a:solidFill>
                <a:latin typeface="+mj-lt"/>
                <a:ea typeface="+mj-ea"/>
                <a:cs typeface="+mj-cs"/>
              </a:defRPr>
            </a:lvl1pPr>
          </a:lstStyle>
          <a:p>
            <a:r>
              <a:rPr lang="en-US" altLang="ko-KR" sz="2400" dirty="0">
                <a:solidFill>
                  <a:schemeClr val="bg1"/>
                </a:solidFill>
              </a:rPr>
              <a:t>1.script</a:t>
            </a:r>
            <a:endParaRPr lang="ko-KR" altLang="en-US" sz="2400" dirty="0">
              <a:solidFill>
                <a:schemeClr val="bg1"/>
              </a:solidFill>
            </a:endParaRPr>
          </a:p>
        </p:txBody>
      </p:sp>
      <p:sp>
        <p:nvSpPr>
          <p:cNvPr id="17" name="제목 1">
            <a:extLst>
              <a:ext uri="{FF2B5EF4-FFF2-40B4-BE49-F238E27FC236}">
                <a16:creationId xmlns:a16="http://schemas.microsoft.com/office/drawing/2014/main" id="{E7CC6FBF-C0E6-4498-829D-E76655CBAA97}"/>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장바구니</a:t>
            </a:r>
          </a:p>
        </p:txBody>
      </p:sp>
      <p:sp>
        <p:nvSpPr>
          <p:cNvPr id="18" name="제목 1">
            <a:extLst>
              <a:ext uri="{FF2B5EF4-FFF2-40B4-BE49-F238E27FC236}">
                <a16:creationId xmlns:a16="http://schemas.microsoft.com/office/drawing/2014/main" id="{90B14242-8E94-4E13-B420-219ADA47D34E}"/>
              </a:ext>
            </a:extLst>
          </p:cNvPr>
          <p:cNvSpPr txBox="1">
            <a:spLocks/>
          </p:cNvSpPr>
          <p:nvPr/>
        </p:nvSpPr>
        <p:spPr>
          <a:xfrm>
            <a:off x="5447928" y="465430"/>
            <a:ext cx="1376542" cy="61135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914400" rtl="0" eaLnBrk="1" latinLnBrk="1" hangingPunct="1">
              <a:spcBef>
                <a:spcPct val="0"/>
              </a:spcBef>
              <a:buNone/>
              <a:defRPr sz="2800" kern="1200">
                <a:solidFill>
                  <a:schemeClr val="tx1"/>
                </a:solidFill>
                <a:latin typeface="+mj-lt"/>
                <a:ea typeface="+mj-ea"/>
                <a:cs typeface="+mj-cs"/>
              </a:defRPr>
            </a:lvl1pPr>
          </a:lstStyle>
          <a:p>
            <a:r>
              <a:rPr lang="en-US" altLang="ko-KR" sz="2400" dirty="0">
                <a:solidFill>
                  <a:schemeClr val="bg1"/>
                </a:solidFill>
              </a:rPr>
              <a:t>2.servlet</a:t>
            </a:r>
            <a:endParaRPr lang="ko-KR" altLang="en-US" sz="2400" dirty="0">
              <a:solidFill>
                <a:schemeClr val="bg1"/>
              </a:solidFill>
            </a:endParaRPr>
          </a:p>
        </p:txBody>
      </p:sp>
      <p:sp>
        <p:nvSpPr>
          <p:cNvPr id="19" name="제목 1">
            <a:extLst>
              <a:ext uri="{FF2B5EF4-FFF2-40B4-BE49-F238E27FC236}">
                <a16:creationId xmlns:a16="http://schemas.microsoft.com/office/drawing/2014/main" id="{4E913DF8-369C-4B07-A250-9FEB9250F4EC}"/>
              </a:ext>
            </a:extLst>
          </p:cNvPr>
          <p:cNvSpPr txBox="1">
            <a:spLocks/>
          </p:cNvSpPr>
          <p:nvPr/>
        </p:nvSpPr>
        <p:spPr>
          <a:xfrm>
            <a:off x="9699092" y="465430"/>
            <a:ext cx="1376542" cy="61135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914400" rtl="0" eaLnBrk="1" latinLnBrk="1" hangingPunct="1">
              <a:spcBef>
                <a:spcPct val="0"/>
              </a:spcBef>
              <a:buNone/>
              <a:defRPr sz="2800" kern="1200">
                <a:solidFill>
                  <a:schemeClr val="tx1"/>
                </a:solidFill>
                <a:latin typeface="+mj-lt"/>
                <a:ea typeface="+mj-ea"/>
                <a:cs typeface="+mj-cs"/>
              </a:defRPr>
            </a:lvl1pPr>
          </a:lstStyle>
          <a:p>
            <a:pPr algn="ctr"/>
            <a:r>
              <a:rPr lang="en-US" altLang="ko-KR" sz="2400" dirty="0">
                <a:solidFill>
                  <a:schemeClr val="bg1"/>
                </a:solidFill>
              </a:rPr>
              <a:t>3.dao</a:t>
            </a:r>
            <a:endParaRPr lang="ko-KR" altLang="en-US" sz="2400" dirty="0">
              <a:solidFill>
                <a:schemeClr val="bg1"/>
              </a:solidFill>
            </a:endParaRPr>
          </a:p>
        </p:txBody>
      </p:sp>
    </p:spTree>
    <p:extLst>
      <p:ext uri="{BB962C8B-B14F-4D97-AF65-F5344CB8AC3E}">
        <p14:creationId xmlns:p14="http://schemas.microsoft.com/office/powerpoint/2010/main" val="872187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4ACE6F4E-2577-4F46-B4A1-BC79A0C4D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12192000" cy="4703281"/>
          </a:xfrm>
          <a:prstGeom prst="rect">
            <a:avLst/>
          </a:prstGeom>
        </p:spPr>
      </p:pic>
      <p:sp>
        <p:nvSpPr>
          <p:cNvPr id="4" name="제목 1">
            <a:extLst>
              <a:ext uri="{FF2B5EF4-FFF2-40B4-BE49-F238E27FC236}">
                <a16:creationId xmlns:a16="http://schemas.microsoft.com/office/drawing/2014/main" id="{9B2916DB-7486-4ACA-859F-AC4585AF9739}"/>
              </a:ext>
            </a:extLst>
          </p:cNvPr>
          <p:cNvSpPr txBox="1">
            <a:spLocks/>
          </p:cNvSpPr>
          <p:nvPr/>
        </p:nvSpPr>
        <p:spPr>
          <a:xfrm>
            <a:off x="7032104" y="1772816"/>
            <a:ext cx="2880320" cy="7920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914400" rtl="0" eaLnBrk="1" latinLnBrk="1" hangingPunct="1">
              <a:spcBef>
                <a:spcPct val="0"/>
              </a:spcBef>
              <a:buNone/>
              <a:defRPr sz="2800" kern="1200">
                <a:solidFill>
                  <a:schemeClr val="tx1"/>
                </a:solidFill>
                <a:latin typeface="+mj-lt"/>
                <a:ea typeface="+mj-ea"/>
                <a:cs typeface="+mj-cs"/>
              </a:defRPr>
            </a:lvl1pPr>
          </a:lstStyle>
          <a:p>
            <a:pPr algn="ctr"/>
            <a:r>
              <a:rPr lang="ko-KR" altLang="en-US" sz="2400" dirty="0">
                <a:solidFill>
                  <a:schemeClr val="bg1"/>
                </a:solidFill>
              </a:rPr>
              <a:t>배송 조회 </a:t>
            </a:r>
            <a:endParaRPr lang="en-US" altLang="ko-KR" sz="2400" dirty="0">
              <a:solidFill>
                <a:schemeClr val="bg1"/>
              </a:solidFill>
            </a:endParaRPr>
          </a:p>
          <a:p>
            <a:pPr algn="ctr"/>
            <a:r>
              <a:rPr lang="ko-KR" altLang="en-US" sz="2400" dirty="0">
                <a:solidFill>
                  <a:schemeClr val="bg1"/>
                </a:solidFill>
              </a:rPr>
              <a:t>기간별 검색</a:t>
            </a:r>
          </a:p>
        </p:txBody>
      </p:sp>
      <p:sp>
        <p:nvSpPr>
          <p:cNvPr id="5" name="제목 1">
            <a:extLst>
              <a:ext uri="{FF2B5EF4-FFF2-40B4-BE49-F238E27FC236}">
                <a16:creationId xmlns:a16="http://schemas.microsoft.com/office/drawing/2014/main" id="{E8EDEDBB-D811-429F-B629-4C3FBE80A4CC}"/>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배송조회</a:t>
            </a:r>
          </a:p>
        </p:txBody>
      </p:sp>
    </p:spTree>
    <p:extLst>
      <p:ext uri="{BB962C8B-B14F-4D97-AF65-F5344CB8AC3E}">
        <p14:creationId xmlns:p14="http://schemas.microsoft.com/office/powerpoint/2010/main" val="1408608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5D66D3-EAF0-483D-AB3D-A4648ABA0A9F}"/>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배송조회</a:t>
            </a:r>
          </a:p>
        </p:txBody>
      </p:sp>
      <p:pic>
        <p:nvPicPr>
          <p:cNvPr id="4" name="그림 3">
            <a:extLst>
              <a:ext uri="{FF2B5EF4-FFF2-40B4-BE49-F238E27FC236}">
                <a16:creationId xmlns:a16="http://schemas.microsoft.com/office/drawing/2014/main" id="{8DA11DA4-F0C8-451B-B85D-DCEAE19EF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986" y="722692"/>
            <a:ext cx="9083827" cy="1219306"/>
          </a:xfrm>
          <a:prstGeom prst="rect">
            <a:avLst/>
          </a:prstGeom>
        </p:spPr>
      </p:pic>
      <p:pic>
        <p:nvPicPr>
          <p:cNvPr id="6" name="그림 5">
            <a:extLst>
              <a:ext uri="{FF2B5EF4-FFF2-40B4-BE49-F238E27FC236}">
                <a16:creationId xmlns:a16="http://schemas.microsoft.com/office/drawing/2014/main" id="{4F33A3C8-EC19-49A3-9BE9-17B6AB7E7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986" y="2085102"/>
            <a:ext cx="8664691" cy="1318374"/>
          </a:xfrm>
          <a:prstGeom prst="rect">
            <a:avLst/>
          </a:prstGeom>
        </p:spPr>
      </p:pic>
      <p:pic>
        <p:nvPicPr>
          <p:cNvPr id="8" name="그림 7">
            <a:extLst>
              <a:ext uri="{FF2B5EF4-FFF2-40B4-BE49-F238E27FC236}">
                <a16:creationId xmlns:a16="http://schemas.microsoft.com/office/drawing/2014/main" id="{0D631601-EBB4-4F28-90E1-82D80D1C36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4986" y="3521422"/>
            <a:ext cx="8763759" cy="1394581"/>
          </a:xfrm>
          <a:prstGeom prst="rect">
            <a:avLst/>
          </a:prstGeom>
        </p:spPr>
      </p:pic>
      <p:pic>
        <p:nvPicPr>
          <p:cNvPr id="10" name="그림 9">
            <a:extLst>
              <a:ext uri="{FF2B5EF4-FFF2-40B4-BE49-F238E27FC236}">
                <a16:creationId xmlns:a16="http://schemas.microsoft.com/office/drawing/2014/main" id="{CCDA58D8-395A-42C5-8A02-F78FEFD8EA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0447" y="5061383"/>
            <a:ext cx="8580864" cy="1272650"/>
          </a:xfrm>
          <a:prstGeom prst="rect">
            <a:avLst/>
          </a:prstGeom>
        </p:spPr>
      </p:pic>
    </p:spTree>
    <p:extLst>
      <p:ext uri="{BB962C8B-B14F-4D97-AF65-F5344CB8AC3E}">
        <p14:creationId xmlns:p14="http://schemas.microsoft.com/office/powerpoint/2010/main" val="853590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AEBEB0-D3F1-4A4B-B681-7D383E8E6087}"/>
              </a:ext>
            </a:extLst>
          </p:cNvPr>
          <p:cNvSpPr txBox="1"/>
          <p:nvPr/>
        </p:nvSpPr>
        <p:spPr>
          <a:xfrm>
            <a:off x="479376" y="332656"/>
            <a:ext cx="5472608" cy="584775"/>
          </a:xfrm>
          <a:prstGeom prst="rect">
            <a:avLst/>
          </a:prstGeom>
          <a:noFill/>
        </p:spPr>
        <p:txBody>
          <a:bodyPr wrap="square" rtlCol="0">
            <a:spAutoFit/>
          </a:bodyPr>
          <a:lstStyle/>
          <a:p>
            <a:r>
              <a:rPr lang="en-US" altLang="ko-KR" sz="3200" dirty="0"/>
              <a:t>REMEMBER </a:t>
            </a:r>
            <a:r>
              <a:rPr lang="en-US" altLang="ko-KR" sz="3200" b="1" dirty="0">
                <a:solidFill>
                  <a:srgbClr val="FF0000"/>
                </a:solidFill>
              </a:rPr>
              <a:t>ART</a:t>
            </a:r>
            <a:endParaRPr lang="ko-KR" altLang="en-US" sz="3200" b="1" dirty="0">
              <a:solidFill>
                <a:srgbClr val="FF0000"/>
              </a:solidFill>
            </a:endParaRPr>
          </a:p>
        </p:txBody>
      </p:sp>
      <p:pic>
        <p:nvPicPr>
          <p:cNvPr id="8" name="그림 7">
            <a:extLst>
              <a:ext uri="{FF2B5EF4-FFF2-40B4-BE49-F238E27FC236}">
                <a16:creationId xmlns:a16="http://schemas.microsoft.com/office/drawing/2014/main" id="{9F196356-FC47-476E-91CE-A26DCE83D977}"/>
              </a:ext>
            </a:extLst>
          </p:cNvPr>
          <p:cNvPicPr>
            <a:picLocks noChangeAspect="1"/>
          </p:cNvPicPr>
          <p:nvPr/>
        </p:nvPicPr>
        <p:blipFill>
          <a:blip r:embed="rId2"/>
          <a:stretch>
            <a:fillRect/>
          </a:stretch>
        </p:blipFill>
        <p:spPr>
          <a:xfrm>
            <a:off x="191345" y="1929653"/>
            <a:ext cx="5904656" cy="3723743"/>
          </a:xfrm>
          <a:prstGeom prst="rect">
            <a:avLst/>
          </a:prstGeom>
        </p:spPr>
      </p:pic>
      <p:grpSp>
        <p:nvGrpSpPr>
          <p:cNvPr id="10" name="그룹 9">
            <a:extLst>
              <a:ext uri="{FF2B5EF4-FFF2-40B4-BE49-F238E27FC236}">
                <a16:creationId xmlns:a16="http://schemas.microsoft.com/office/drawing/2014/main" id="{A13C9E5B-CDF8-436D-8654-6A74A7B6856D}"/>
              </a:ext>
            </a:extLst>
          </p:cNvPr>
          <p:cNvGrpSpPr/>
          <p:nvPr/>
        </p:nvGrpSpPr>
        <p:grpSpPr>
          <a:xfrm>
            <a:off x="6277509" y="2996951"/>
            <a:ext cx="5619010" cy="1981833"/>
            <a:chOff x="6277509" y="2778035"/>
            <a:chExt cx="5619010" cy="2200750"/>
          </a:xfrm>
        </p:grpSpPr>
        <p:grpSp>
          <p:nvGrpSpPr>
            <p:cNvPr id="6" name="그룹 5">
              <a:extLst>
                <a:ext uri="{FF2B5EF4-FFF2-40B4-BE49-F238E27FC236}">
                  <a16:creationId xmlns:a16="http://schemas.microsoft.com/office/drawing/2014/main" id="{E2793CDA-225B-4262-9A72-CE7F14254CE2}"/>
                </a:ext>
              </a:extLst>
            </p:cNvPr>
            <p:cNvGrpSpPr/>
            <p:nvPr/>
          </p:nvGrpSpPr>
          <p:grpSpPr>
            <a:xfrm>
              <a:off x="6277509" y="2778035"/>
              <a:ext cx="5619010" cy="2200750"/>
              <a:chOff x="2599350" y="1749897"/>
              <a:chExt cx="7857147" cy="2200750"/>
            </a:xfrm>
          </p:grpSpPr>
          <p:sp>
            <p:nvSpPr>
              <p:cNvPr id="3" name="TextBox 2">
                <a:extLst>
                  <a:ext uri="{FF2B5EF4-FFF2-40B4-BE49-F238E27FC236}">
                    <a16:creationId xmlns:a16="http://schemas.microsoft.com/office/drawing/2014/main" id="{6A16513A-C20C-461C-93F9-8788D724C88B}"/>
                  </a:ext>
                </a:extLst>
              </p:cNvPr>
              <p:cNvSpPr txBox="1"/>
              <p:nvPr/>
            </p:nvSpPr>
            <p:spPr>
              <a:xfrm>
                <a:off x="2599350" y="1749897"/>
                <a:ext cx="7848873" cy="646331"/>
              </a:xfrm>
              <a:prstGeom prst="rect">
                <a:avLst/>
              </a:prstGeom>
              <a:noFill/>
            </p:spPr>
            <p:txBody>
              <a:bodyPr wrap="square" rtlCol="0">
                <a:spAutoFit/>
              </a:bodyPr>
              <a:lstStyle/>
              <a:p>
                <a:r>
                  <a:rPr lang="ko-KR" altLang="en-US" dirty="0"/>
                  <a:t>예술 작가 작품의 소개와 </a:t>
                </a:r>
                <a:endParaRPr lang="en-US" altLang="ko-KR" dirty="0"/>
              </a:p>
              <a:p>
                <a:r>
                  <a:rPr lang="en-US" altLang="ko-KR" dirty="0"/>
                  <a:t>	</a:t>
                </a:r>
                <a:r>
                  <a:rPr lang="ko-KR" altLang="en-US" dirty="0"/>
                  <a:t>판매할 수 있는 웹 사이트 제작</a:t>
                </a:r>
              </a:p>
            </p:txBody>
          </p:sp>
          <p:sp>
            <p:nvSpPr>
              <p:cNvPr id="4" name="TextBox 3">
                <a:extLst>
                  <a:ext uri="{FF2B5EF4-FFF2-40B4-BE49-F238E27FC236}">
                    <a16:creationId xmlns:a16="http://schemas.microsoft.com/office/drawing/2014/main" id="{45C936D9-DD18-430C-B6A4-7E6236B4C606}"/>
                  </a:ext>
                </a:extLst>
              </p:cNvPr>
              <p:cNvSpPr txBox="1"/>
              <p:nvPr/>
            </p:nvSpPr>
            <p:spPr>
              <a:xfrm>
                <a:off x="2607625" y="3304316"/>
                <a:ext cx="7848872" cy="646331"/>
              </a:xfrm>
              <a:prstGeom prst="rect">
                <a:avLst/>
              </a:prstGeom>
              <a:noFill/>
            </p:spPr>
            <p:txBody>
              <a:bodyPr wrap="square" rtlCol="0">
                <a:spAutoFit/>
              </a:bodyPr>
              <a:lstStyle/>
              <a:p>
                <a:r>
                  <a:rPr lang="ko-KR" altLang="en-US" dirty="0"/>
                  <a:t>작가들에게 판매 기회를 주고 </a:t>
                </a:r>
                <a:endParaRPr lang="en-US" altLang="ko-KR" dirty="0"/>
              </a:p>
              <a:p>
                <a:r>
                  <a:rPr lang="ko-KR" altLang="en-US" dirty="0"/>
                  <a:t>소비자들이 예술 작품에 쉽게 접근할 수 있는 것</a:t>
                </a:r>
              </a:p>
            </p:txBody>
          </p:sp>
        </p:grpSp>
        <p:sp>
          <p:nvSpPr>
            <p:cNvPr id="9" name="TextBox 8">
              <a:extLst>
                <a:ext uri="{FF2B5EF4-FFF2-40B4-BE49-F238E27FC236}">
                  <a16:creationId xmlns:a16="http://schemas.microsoft.com/office/drawing/2014/main" id="{FAA549A9-85EB-4FAD-BF7C-8D9F938BDD1A}"/>
                </a:ext>
              </a:extLst>
            </p:cNvPr>
            <p:cNvSpPr txBox="1"/>
            <p:nvPr/>
          </p:nvSpPr>
          <p:spPr>
            <a:xfrm>
              <a:off x="6283427" y="3768099"/>
              <a:ext cx="1155079" cy="523220"/>
            </a:xfrm>
            <a:prstGeom prst="rect">
              <a:avLst/>
            </a:prstGeom>
            <a:noFill/>
          </p:spPr>
          <p:txBody>
            <a:bodyPr wrap="square" rtlCol="0">
              <a:spAutoFit/>
            </a:bodyPr>
            <a:lstStyle/>
            <a:p>
              <a:r>
                <a:rPr lang="ko-KR" altLang="en-US" sz="2800" b="1" dirty="0"/>
                <a:t>목표</a:t>
              </a:r>
            </a:p>
          </p:txBody>
        </p:sp>
      </p:grpSp>
      <p:sp>
        <p:nvSpPr>
          <p:cNvPr id="11" name="TextBox 10">
            <a:extLst>
              <a:ext uri="{FF2B5EF4-FFF2-40B4-BE49-F238E27FC236}">
                <a16:creationId xmlns:a16="http://schemas.microsoft.com/office/drawing/2014/main" id="{B3CD4B59-574E-46C4-94F4-F475C01D7CAC}"/>
              </a:ext>
            </a:extLst>
          </p:cNvPr>
          <p:cNvSpPr txBox="1"/>
          <p:nvPr/>
        </p:nvSpPr>
        <p:spPr>
          <a:xfrm>
            <a:off x="6277509" y="2436688"/>
            <a:ext cx="2338771" cy="523220"/>
          </a:xfrm>
          <a:prstGeom prst="rect">
            <a:avLst/>
          </a:prstGeom>
          <a:noFill/>
        </p:spPr>
        <p:txBody>
          <a:bodyPr wrap="square" rtlCol="0">
            <a:spAutoFit/>
          </a:bodyPr>
          <a:lstStyle/>
          <a:p>
            <a:r>
              <a:rPr lang="ko-KR" altLang="en-US" sz="2800" b="1" dirty="0"/>
              <a:t>제작</a:t>
            </a:r>
          </a:p>
        </p:txBody>
      </p:sp>
      <p:sp>
        <p:nvSpPr>
          <p:cNvPr id="2" name="TextBox 1">
            <a:extLst>
              <a:ext uri="{FF2B5EF4-FFF2-40B4-BE49-F238E27FC236}">
                <a16:creationId xmlns:a16="http://schemas.microsoft.com/office/drawing/2014/main" id="{37F02538-AF88-41B5-B5DE-01278526AA3F}"/>
              </a:ext>
            </a:extLst>
          </p:cNvPr>
          <p:cNvSpPr txBox="1"/>
          <p:nvPr/>
        </p:nvSpPr>
        <p:spPr>
          <a:xfrm>
            <a:off x="8616280" y="6461051"/>
            <a:ext cx="4248472" cy="646331"/>
          </a:xfrm>
          <a:prstGeom prst="rect">
            <a:avLst/>
          </a:prstGeom>
          <a:noFill/>
        </p:spPr>
        <p:txBody>
          <a:bodyPr wrap="square" rtlCol="0">
            <a:spAutoFit/>
          </a:bodyPr>
          <a:lstStyle/>
          <a:p>
            <a:r>
              <a:rPr lang="ko-KR" altLang="en-US" dirty="0"/>
              <a:t>참고 사이트 </a:t>
            </a:r>
            <a:r>
              <a:rPr lang="en-US" altLang="ko-KR" dirty="0"/>
              <a:t>: </a:t>
            </a:r>
            <a:r>
              <a:rPr lang="en-US" altLang="ko-KR" dirty="0">
                <a:hlinkClick r:id="rId3"/>
              </a:rPr>
              <a:t>www.singulart.com</a:t>
            </a:r>
            <a:endParaRPr lang="en-US" altLang="ko-KR" dirty="0"/>
          </a:p>
          <a:p>
            <a:endParaRPr lang="ko-KR" altLang="en-US" dirty="0"/>
          </a:p>
        </p:txBody>
      </p:sp>
    </p:spTree>
    <p:extLst>
      <p:ext uri="{BB962C8B-B14F-4D97-AF65-F5344CB8AC3E}">
        <p14:creationId xmlns:p14="http://schemas.microsoft.com/office/powerpoint/2010/main" val="169621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B09412-A492-4A1F-9BA8-CEB0A67AE1B4}"/>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배송조회</a:t>
            </a:r>
          </a:p>
        </p:txBody>
      </p:sp>
      <p:pic>
        <p:nvPicPr>
          <p:cNvPr id="4" name="그림 3">
            <a:extLst>
              <a:ext uri="{FF2B5EF4-FFF2-40B4-BE49-F238E27FC236}">
                <a16:creationId xmlns:a16="http://schemas.microsoft.com/office/drawing/2014/main" id="{D82137C4-32F1-41B3-BDFA-7F1F4D1FB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505" y="620688"/>
            <a:ext cx="9144792" cy="1341236"/>
          </a:xfrm>
          <a:prstGeom prst="rect">
            <a:avLst/>
          </a:prstGeom>
        </p:spPr>
      </p:pic>
      <p:pic>
        <p:nvPicPr>
          <p:cNvPr id="6" name="그림 5">
            <a:extLst>
              <a:ext uri="{FF2B5EF4-FFF2-40B4-BE49-F238E27FC236}">
                <a16:creationId xmlns:a16="http://schemas.microsoft.com/office/drawing/2014/main" id="{237007B8-2C57-4E18-B61B-D7301E5340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260" y="2122445"/>
            <a:ext cx="8451312" cy="1234547"/>
          </a:xfrm>
          <a:prstGeom prst="rect">
            <a:avLst/>
          </a:prstGeom>
        </p:spPr>
      </p:pic>
      <p:pic>
        <p:nvPicPr>
          <p:cNvPr id="8" name="그림 7">
            <a:extLst>
              <a:ext uri="{FF2B5EF4-FFF2-40B4-BE49-F238E27FC236}">
                <a16:creationId xmlns:a16="http://schemas.microsoft.com/office/drawing/2014/main" id="{79C41DB6-1D68-47AF-9CA5-0EB87FDF1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5490" y="3501008"/>
            <a:ext cx="8695173" cy="1486029"/>
          </a:xfrm>
          <a:prstGeom prst="rect">
            <a:avLst/>
          </a:prstGeom>
        </p:spPr>
      </p:pic>
      <p:pic>
        <p:nvPicPr>
          <p:cNvPr id="10" name="그림 9">
            <a:extLst>
              <a:ext uri="{FF2B5EF4-FFF2-40B4-BE49-F238E27FC236}">
                <a16:creationId xmlns:a16="http://schemas.microsoft.com/office/drawing/2014/main" id="{EC3E2965-D98F-4B24-9CA6-25664B7AD9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8566" y="5115501"/>
            <a:ext cx="9030483" cy="1486029"/>
          </a:xfrm>
          <a:prstGeom prst="rect">
            <a:avLst/>
          </a:prstGeom>
        </p:spPr>
      </p:pic>
    </p:spTree>
    <p:extLst>
      <p:ext uri="{BB962C8B-B14F-4D97-AF65-F5344CB8AC3E}">
        <p14:creationId xmlns:p14="http://schemas.microsoft.com/office/powerpoint/2010/main" val="1712286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D2CCCE4-B814-4986-B917-B44924BD2DB6}"/>
              </a:ext>
            </a:extLst>
          </p:cNvPr>
          <p:cNvPicPr>
            <a:picLocks noChangeAspect="1"/>
          </p:cNvPicPr>
          <p:nvPr/>
        </p:nvPicPr>
        <p:blipFill>
          <a:blip r:embed="rId2"/>
          <a:stretch>
            <a:fillRect/>
          </a:stretch>
        </p:blipFill>
        <p:spPr>
          <a:xfrm>
            <a:off x="1868801" y="588218"/>
            <a:ext cx="7696200" cy="6153150"/>
          </a:xfrm>
          <a:prstGeom prst="rect">
            <a:avLst/>
          </a:prstGeom>
        </p:spPr>
      </p:pic>
      <p:sp>
        <p:nvSpPr>
          <p:cNvPr id="3" name="제목 1">
            <a:extLst>
              <a:ext uri="{FF2B5EF4-FFF2-40B4-BE49-F238E27FC236}">
                <a16:creationId xmlns:a16="http://schemas.microsoft.com/office/drawing/2014/main" id="{DC2D3628-97F8-487C-A188-E78765BDE024}"/>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상품 등록 페이지</a:t>
            </a:r>
          </a:p>
        </p:txBody>
      </p:sp>
    </p:spTree>
    <p:extLst>
      <p:ext uri="{BB962C8B-B14F-4D97-AF65-F5344CB8AC3E}">
        <p14:creationId xmlns:p14="http://schemas.microsoft.com/office/powerpoint/2010/main" val="1575346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767252-94A1-4257-91BB-6EDF67FDBCB3}"/>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상품 등록 페이지</a:t>
            </a:r>
          </a:p>
        </p:txBody>
      </p:sp>
      <p:pic>
        <p:nvPicPr>
          <p:cNvPr id="3" name="그림 2">
            <a:extLst>
              <a:ext uri="{FF2B5EF4-FFF2-40B4-BE49-F238E27FC236}">
                <a16:creationId xmlns:a16="http://schemas.microsoft.com/office/drawing/2014/main" id="{C0AB8582-EEBE-43F1-A889-FB1EBFE65495}"/>
              </a:ext>
            </a:extLst>
          </p:cNvPr>
          <p:cNvPicPr>
            <a:picLocks noChangeAspect="1"/>
          </p:cNvPicPr>
          <p:nvPr/>
        </p:nvPicPr>
        <p:blipFill>
          <a:blip r:embed="rId2"/>
          <a:stretch>
            <a:fillRect/>
          </a:stretch>
        </p:blipFill>
        <p:spPr>
          <a:xfrm>
            <a:off x="263352" y="620688"/>
            <a:ext cx="6399457" cy="5874912"/>
          </a:xfrm>
          <a:prstGeom prst="rect">
            <a:avLst/>
          </a:prstGeom>
        </p:spPr>
      </p:pic>
      <p:pic>
        <p:nvPicPr>
          <p:cNvPr id="4" name="그림 3">
            <a:extLst>
              <a:ext uri="{FF2B5EF4-FFF2-40B4-BE49-F238E27FC236}">
                <a16:creationId xmlns:a16="http://schemas.microsoft.com/office/drawing/2014/main" id="{6275EA13-8255-4CB3-BBD4-2BB768418C4E}"/>
              </a:ext>
            </a:extLst>
          </p:cNvPr>
          <p:cNvPicPr>
            <a:picLocks noChangeAspect="1"/>
          </p:cNvPicPr>
          <p:nvPr/>
        </p:nvPicPr>
        <p:blipFill rotWithShape="1">
          <a:blip r:embed="rId3"/>
          <a:srcRect b="53077"/>
          <a:stretch/>
        </p:blipFill>
        <p:spPr>
          <a:xfrm>
            <a:off x="4295800" y="4331951"/>
            <a:ext cx="7772127" cy="2448272"/>
          </a:xfrm>
          <a:prstGeom prst="rect">
            <a:avLst/>
          </a:prstGeom>
        </p:spPr>
      </p:pic>
      <p:sp>
        <p:nvSpPr>
          <p:cNvPr id="5" name="직사각형 4">
            <a:extLst>
              <a:ext uri="{FF2B5EF4-FFF2-40B4-BE49-F238E27FC236}">
                <a16:creationId xmlns:a16="http://schemas.microsoft.com/office/drawing/2014/main" id="{84427A3A-8620-4739-A03E-2EB79D23294F}"/>
              </a:ext>
            </a:extLst>
          </p:cNvPr>
          <p:cNvSpPr/>
          <p:nvPr/>
        </p:nvSpPr>
        <p:spPr>
          <a:xfrm>
            <a:off x="8231868" y="1988840"/>
            <a:ext cx="2304256" cy="7200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상품 등록 </a:t>
            </a:r>
            <a:r>
              <a:rPr lang="en-US" altLang="ko-KR" dirty="0"/>
              <a:t>servlet</a:t>
            </a:r>
            <a:endParaRPr lang="ko-KR" altLang="en-US" dirty="0"/>
          </a:p>
        </p:txBody>
      </p:sp>
    </p:spTree>
    <p:extLst>
      <p:ext uri="{BB962C8B-B14F-4D97-AF65-F5344CB8AC3E}">
        <p14:creationId xmlns:p14="http://schemas.microsoft.com/office/powerpoint/2010/main" val="1415469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8870E488-B5D7-467F-A9FC-CAB11D999362}"/>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상품 등록 페이지</a:t>
            </a:r>
          </a:p>
        </p:txBody>
      </p:sp>
      <p:grpSp>
        <p:nvGrpSpPr>
          <p:cNvPr id="6" name="그룹 5">
            <a:extLst>
              <a:ext uri="{FF2B5EF4-FFF2-40B4-BE49-F238E27FC236}">
                <a16:creationId xmlns:a16="http://schemas.microsoft.com/office/drawing/2014/main" id="{94AA7D58-7EC9-4481-BF2F-16D221A0968C}"/>
              </a:ext>
            </a:extLst>
          </p:cNvPr>
          <p:cNvGrpSpPr/>
          <p:nvPr/>
        </p:nvGrpSpPr>
        <p:grpSpPr>
          <a:xfrm>
            <a:off x="1775520" y="836712"/>
            <a:ext cx="7632849" cy="5671122"/>
            <a:chOff x="479376" y="923516"/>
            <a:chExt cx="7632849" cy="5671122"/>
          </a:xfrm>
        </p:grpSpPr>
        <p:pic>
          <p:nvPicPr>
            <p:cNvPr id="3" name="그림 2">
              <a:extLst>
                <a:ext uri="{FF2B5EF4-FFF2-40B4-BE49-F238E27FC236}">
                  <a16:creationId xmlns:a16="http://schemas.microsoft.com/office/drawing/2014/main" id="{12C2DFA4-513D-4831-BEE6-909E3AEA0B6D}"/>
                </a:ext>
              </a:extLst>
            </p:cNvPr>
            <p:cNvPicPr>
              <a:picLocks noChangeAspect="1"/>
            </p:cNvPicPr>
            <p:nvPr/>
          </p:nvPicPr>
          <p:blipFill rotWithShape="1">
            <a:blip r:embed="rId2"/>
            <a:srcRect t="93797"/>
            <a:stretch/>
          </p:blipFill>
          <p:spPr>
            <a:xfrm>
              <a:off x="479377" y="923516"/>
              <a:ext cx="7632848" cy="317859"/>
            </a:xfrm>
            <a:prstGeom prst="rect">
              <a:avLst/>
            </a:prstGeom>
          </p:spPr>
        </p:pic>
        <p:pic>
          <p:nvPicPr>
            <p:cNvPr id="5" name="그림 4">
              <a:extLst>
                <a:ext uri="{FF2B5EF4-FFF2-40B4-BE49-F238E27FC236}">
                  <a16:creationId xmlns:a16="http://schemas.microsoft.com/office/drawing/2014/main" id="{DEB3AF79-5B62-4A4D-A143-259DC5BAC5A6}"/>
                </a:ext>
              </a:extLst>
            </p:cNvPr>
            <p:cNvPicPr>
              <a:picLocks noChangeAspect="1"/>
            </p:cNvPicPr>
            <p:nvPr/>
          </p:nvPicPr>
          <p:blipFill>
            <a:blip r:embed="rId3"/>
            <a:stretch>
              <a:fillRect/>
            </a:stretch>
          </p:blipFill>
          <p:spPr>
            <a:xfrm>
              <a:off x="479376" y="1241375"/>
              <a:ext cx="7632848" cy="5353263"/>
            </a:xfrm>
            <a:prstGeom prst="rect">
              <a:avLst/>
            </a:prstGeom>
          </p:spPr>
        </p:pic>
      </p:grpSp>
    </p:spTree>
    <p:extLst>
      <p:ext uri="{BB962C8B-B14F-4D97-AF65-F5344CB8AC3E}">
        <p14:creationId xmlns:p14="http://schemas.microsoft.com/office/powerpoint/2010/main" val="3862924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제목 1"/>
          <p:cNvSpPr txBox="1">
            <a:spLocks noGrp="1"/>
          </p:cNvSpPr>
          <p:nvPr>
            <p:ph type="title"/>
          </p:nvPr>
        </p:nvSpPr>
        <p:spPr>
          <a:xfrm>
            <a:off x="591323" y="252896"/>
            <a:ext cx="1600273" cy="611353"/>
          </a:xfrm>
          <a:prstGeom prst="rect">
            <a:avLst/>
          </a:prstGeom>
        </p:spPr>
        <p:txBody>
          <a:bodyPr/>
          <a:lstStyle>
            <a:lvl1pPr>
              <a:defRPr sz="1900"/>
            </a:lvl1pPr>
          </a:lstStyle>
          <a:p>
            <a:r>
              <a:t>제휴 신청</a:t>
            </a:r>
          </a:p>
        </p:txBody>
      </p:sp>
      <p:pic>
        <p:nvPicPr>
          <p:cNvPr id="183" name="이미지" descr="이미지"/>
          <p:cNvPicPr>
            <a:picLocks noChangeAspect="1"/>
          </p:cNvPicPr>
          <p:nvPr/>
        </p:nvPicPr>
        <p:blipFill>
          <a:blip r:embed="rId2"/>
          <a:stretch>
            <a:fillRect/>
          </a:stretch>
        </p:blipFill>
        <p:spPr>
          <a:xfrm>
            <a:off x="877991" y="1740496"/>
            <a:ext cx="3254354" cy="3047307"/>
          </a:xfrm>
          <a:prstGeom prst="rect">
            <a:avLst/>
          </a:prstGeom>
          <a:ln w="12700">
            <a:miter lim="400000"/>
          </a:ln>
        </p:spPr>
      </p:pic>
      <p:pic>
        <p:nvPicPr>
          <p:cNvPr id="184" name="이미지" descr="이미지"/>
          <p:cNvPicPr>
            <a:picLocks noChangeAspect="1"/>
          </p:cNvPicPr>
          <p:nvPr/>
        </p:nvPicPr>
        <p:blipFill>
          <a:blip r:embed="rId3"/>
          <a:stretch>
            <a:fillRect/>
          </a:stretch>
        </p:blipFill>
        <p:spPr>
          <a:xfrm>
            <a:off x="4647664" y="3472910"/>
            <a:ext cx="4386329" cy="1869341"/>
          </a:xfrm>
          <a:prstGeom prst="rect">
            <a:avLst/>
          </a:prstGeom>
          <a:ln w="12700">
            <a:miter lim="400000"/>
          </a:ln>
        </p:spPr>
      </p:pic>
      <p:pic>
        <p:nvPicPr>
          <p:cNvPr id="185" name="이미지" descr="이미지"/>
          <p:cNvPicPr>
            <a:picLocks noChangeAspect="1"/>
          </p:cNvPicPr>
          <p:nvPr/>
        </p:nvPicPr>
        <p:blipFill>
          <a:blip r:embed="rId4"/>
          <a:stretch>
            <a:fillRect/>
          </a:stretch>
        </p:blipFill>
        <p:spPr>
          <a:xfrm>
            <a:off x="4647664" y="1426087"/>
            <a:ext cx="4386329" cy="1791276"/>
          </a:xfrm>
          <a:prstGeom prst="rect">
            <a:avLst/>
          </a:prstGeom>
          <a:ln w="12700">
            <a:miter lim="400000"/>
          </a:ln>
        </p:spPr>
      </p:pic>
      <p:sp>
        <p:nvSpPr>
          <p:cNvPr id="186" name="1"/>
          <p:cNvSpPr/>
          <p:nvPr/>
        </p:nvSpPr>
        <p:spPr>
          <a:xfrm>
            <a:off x="8501978" y="1195207"/>
            <a:ext cx="480696" cy="480696"/>
          </a:xfrm>
          <a:prstGeom prst="ellipse">
            <a:avLst/>
          </a:prstGeom>
          <a:ln w="25400">
            <a:solidFill>
              <a:srgbClr val="A7A7A7"/>
            </a:solidFill>
            <a:miter lim="400000"/>
          </a:ln>
          <a:extLst>
            <a:ext uri="{C572A759-6A51-4108-AA02-DFA0A04FC94B}">
              <ma14:wrappingTextBoxFlag xmlns="" xmlns:ma14="http://schemas.microsoft.com/office/mac/drawingml/2011/main" val="1"/>
            </a:ext>
          </a:extLst>
        </p:spPr>
        <p:txBody>
          <a:bodyPr lIns="45719" rIns="45719" anchor="ctr"/>
          <a:lstStyle>
            <a:lvl1pPr algn="ctr">
              <a:defRPr sz="2100">
                <a:solidFill>
                  <a:srgbClr val="A7A7A7"/>
                </a:solidFill>
              </a:defRPr>
            </a:lvl1pPr>
          </a:lstStyle>
          <a:p>
            <a:r>
              <a:t>1</a:t>
            </a:r>
          </a:p>
        </p:txBody>
      </p:sp>
      <p:sp>
        <p:nvSpPr>
          <p:cNvPr id="187" name="2"/>
          <p:cNvSpPr/>
          <p:nvPr/>
        </p:nvSpPr>
        <p:spPr>
          <a:xfrm>
            <a:off x="8501978" y="3422087"/>
            <a:ext cx="480696" cy="480696"/>
          </a:xfrm>
          <a:prstGeom prst="ellipse">
            <a:avLst/>
          </a:prstGeom>
          <a:ln w="25400">
            <a:solidFill>
              <a:srgbClr val="A7A7A7"/>
            </a:solidFill>
            <a:miter lim="400000"/>
          </a:ln>
          <a:extLst>
            <a:ext uri="{C572A759-6A51-4108-AA02-DFA0A04FC94B}">
              <ma14:wrappingTextBoxFlag xmlns="" xmlns:ma14="http://schemas.microsoft.com/office/mac/drawingml/2011/main" val="1"/>
            </a:ext>
          </a:extLst>
        </p:spPr>
        <p:txBody>
          <a:bodyPr lIns="45719" rIns="45719" anchor="ctr"/>
          <a:lstStyle>
            <a:lvl1pPr algn="ctr">
              <a:defRPr sz="2100">
                <a:solidFill>
                  <a:srgbClr val="A7A7A7"/>
                </a:solidFill>
              </a:defRPr>
            </a:lvl1pPr>
          </a:lstStyle>
          <a:p>
            <a:r>
              <a:t>2</a:t>
            </a:r>
          </a:p>
        </p:txBody>
      </p:sp>
      <p:sp>
        <p:nvSpPr>
          <p:cNvPr id="188" name="직사각형"/>
          <p:cNvSpPr/>
          <p:nvPr/>
        </p:nvSpPr>
        <p:spPr>
          <a:xfrm>
            <a:off x="8568207" y="1825780"/>
            <a:ext cx="2392508" cy="816497"/>
          </a:xfrm>
          <a:prstGeom prst="rect">
            <a:avLst/>
          </a:prstGeom>
          <a:solidFill>
            <a:srgbClr val="000000">
              <a:alpha val="38446"/>
            </a:srgbClr>
          </a:solidFill>
          <a:ln w="12700">
            <a:miter lim="400000"/>
          </a:ln>
          <a:effectLst>
            <a:outerShdw blurRad="38100" dist="23000" dir="5400000" rotWithShape="0">
              <a:srgbClr val="000000">
                <a:alpha val="35153"/>
              </a:srgbClr>
            </a:outerShdw>
          </a:effectLst>
        </p:spPr>
        <p:txBody>
          <a:bodyPr lIns="45719" rIns="45719" anchor="ctr"/>
          <a:lstStyle/>
          <a:p>
            <a:endParaRPr/>
          </a:p>
        </p:txBody>
      </p:sp>
      <p:sp>
        <p:nvSpPr>
          <p:cNvPr id="189" name="클릭시 로그인 체크"/>
          <p:cNvSpPr txBox="1"/>
          <p:nvPr/>
        </p:nvSpPr>
        <p:spPr>
          <a:xfrm>
            <a:off x="8810452" y="2033810"/>
            <a:ext cx="1908018" cy="40043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900">
                <a:solidFill>
                  <a:srgbClr val="FFFFFF"/>
                </a:solidFill>
              </a:defRPr>
            </a:lvl1pPr>
          </a:lstStyle>
          <a:p>
            <a:r>
              <a:t>클릭시 로그인 체크</a:t>
            </a:r>
          </a:p>
        </p:txBody>
      </p:sp>
      <p:sp>
        <p:nvSpPr>
          <p:cNvPr id="190" name="직사각형"/>
          <p:cNvSpPr/>
          <p:nvPr/>
        </p:nvSpPr>
        <p:spPr>
          <a:xfrm>
            <a:off x="8585963" y="4107506"/>
            <a:ext cx="2805973" cy="816498"/>
          </a:xfrm>
          <a:prstGeom prst="rect">
            <a:avLst/>
          </a:prstGeom>
          <a:solidFill>
            <a:srgbClr val="000000">
              <a:alpha val="38446"/>
            </a:srgbClr>
          </a:solidFill>
          <a:ln w="12700">
            <a:miter lim="400000"/>
          </a:ln>
          <a:effectLst>
            <a:outerShdw blurRad="38100" dist="23000" dir="5400000" rotWithShape="0">
              <a:srgbClr val="000000">
                <a:alpha val="35153"/>
              </a:srgbClr>
            </a:outerShdw>
          </a:effectLst>
        </p:spPr>
        <p:txBody>
          <a:bodyPr lIns="45719" rIns="45719" anchor="ctr"/>
          <a:lstStyle/>
          <a:p>
            <a:pPr algn="ctr"/>
            <a:endParaRPr/>
          </a:p>
        </p:txBody>
      </p:sp>
      <p:sp>
        <p:nvSpPr>
          <p:cNvPr id="191" name="로그인시 신청 여부 체크"/>
          <p:cNvSpPr txBox="1"/>
          <p:nvPr/>
        </p:nvSpPr>
        <p:spPr>
          <a:xfrm>
            <a:off x="8792695" y="4315537"/>
            <a:ext cx="2392509" cy="400436"/>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900">
                <a:solidFill>
                  <a:srgbClr val="FFFFFF"/>
                </a:solidFill>
              </a:defRPr>
            </a:lvl1pPr>
          </a:lstStyle>
          <a:p>
            <a:r>
              <a:t>로그인시 신청 여부 체크</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제목 1"/>
          <p:cNvSpPr txBox="1">
            <a:spLocks noGrp="1"/>
          </p:cNvSpPr>
          <p:nvPr>
            <p:ph type="title"/>
          </p:nvPr>
        </p:nvSpPr>
        <p:spPr>
          <a:xfrm>
            <a:off x="591323" y="252896"/>
            <a:ext cx="1600273" cy="611353"/>
          </a:xfrm>
          <a:prstGeom prst="rect">
            <a:avLst/>
          </a:prstGeom>
        </p:spPr>
        <p:txBody>
          <a:bodyPr/>
          <a:lstStyle>
            <a:lvl1pPr>
              <a:defRPr sz="1900"/>
            </a:lvl1pPr>
          </a:lstStyle>
          <a:p>
            <a:r>
              <a:t>제휴 신청</a:t>
            </a:r>
          </a:p>
        </p:txBody>
      </p:sp>
      <p:pic>
        <p:nvPicPr>
          <p:cNvPr id="194" name="이미지" descr="이미지"/>
          <p:cNvPicPr>
            <a:picLocks noChangeAspect="1"/>
          </p:cNvPicPr>
          <p:nvPr/>
        </p:nvPicPr>
        <p:blipFill>
          <a:blip r:embed="rId2"/>
          <a:srcRect l="7428" t="7114" r="5316"/>
          <a:stretch>
            <a:fillRect/>
          </a:stretch>
        </p:blipFill>
        <p:spPr>
          <a:xfrm>
            <a:off x="686517" y="780594"/>
            <a:ext cx="5135804" cy="5527091"/>
          </a:xfrm>
          <a:prstGeom prst="rect">
            <a:avLst/>
          </a:prstGeom>
          <a:ln w="12700">
            <a:miter lim="400000"/>
          </a:ln>
        </p:spPr>
      </p:pic>
      <p:pic>
        <p:nvPicPr>
          <p:cNvPr id="195" name="이미지" descr="이미지"/>
          <p:cNvPicPr>
            <a:picLocks noChangeAspect="1"/>
          </p:cNvPicPr>
          <p:nvPr/>
        </p:nvPicPr>
        <p:blipFill>
          <a:blip r:embed="rId3"/>
          <a:srcRect l="3150" r="5443"/>
          <a:stretch>
            <a:fillRect/>
          </a:stretch>
        </p:blipFill>
        <p:spPr>
          <a:xfrm>
            <a:off x="6225457" y="963085"/>
            <a:ext cx="5239404" cy="3755449"/>
          </a:xfrm>
          <a:prstGeom prst="rect">
            <a:avLst/>
          </a:prstGeom>
          <a:ln w="12700">
            <a:miter lim="400000"/>
          </a:ln>
        </p:spPr>
      </p:pic>
      <p:sp>
        <p:nvSpPr>
          <p:cNvPr id="196" name="1"/>
          <p:cNvSpPr/>
          <p:nvPr/>
        </p:nvSpPr>
        <p:spPr>
          <a:xfrm>
            <a:off x="3593395" y="2447991"/>
            <a:ext cx="480696" cy="480696"/>
          </a:xfrm>
          <a:prstGeom prst="ellipse">
            <a:avLst/>
          </a:prstGeom>
          <a:ln w="25400">
            <a:solidFill>
              <a:srgbClr val="A7A7A7"/>
            </a:solidFill>
            <a:miter lim="400000"/>
          </a:ln>
          <a:extLst>
            <a:ext uri="{C572A759-6A51-4108-AA02-DFA0A04FC94B}">
              <ma14:wrappingTextBoxFlag xmlns="" xmlns:ma14="http://schemas.microsoft.com/office/mac/drawingml/2011/main" val="1"/>
            </a:ext>
          </a:extLst>
        </p:spPr>
        <p:txBody>
          <a:bodyPr lIns="45719" rIns="45719" anchor="ctr"/>
          <a:lstStyle>
            <a:lvl1pPr algn="ctr">
              <a:defRPr sz="2100">
                <a:solidFill>
                  <a:srgbClr val="A7A7A7"/>
                </a:solidFill>
              </a:defRPr>
            </a:lvl1pPr>
          </a:lstStyle>
          <a:p>
            <a:r>
              <a:t>1</a:t>
            </a:r>
          </a:p>
        </p:txBody>
      </p:sp>
      <p:sp>
        <p:nvSpPr>
          <p:cNvPr id="197" name="2"/>
          <p:cNvSpPr/>
          <p:nvPr/>
        </p:nvSpPr>
        <p:spPr>
          <a:xfrm>
            <a:off x="6291707" y="2546229"/>
            <a:ext cx="480696" cy="480696"/>
          </a:xfrm>
          <a:prstGeom prst="ellipse">
            <a:avLst/>
          </a:prstGeom>
          <a:ln w="25400">
            <a:solidFill>
              <a:srgbClr val="A7A7A7"/>
            </a:solidFill>
            <a:miter lim="400000"/>
          </a:ln>
          <a:extLst>
            <a:ext uri="{C572A759-6A51-4108-AA02-DFA0A04FC94B}">
              <ma14:wrappingTextBoxFlag xmlns="" xmlns:ma14="http://schemas.microsoft.com/office/mac/drawingml/2011/main" val="1"/>
            </a:ext>
          </a:extLst>
        </p:spPr>
        <p:txBody>
          <a:bodyPr lIns="45719" rIns="45719" anchor="ctr"/>
          <a:lstStyle>
            <a:lvl1pPr algn="ctr">
              <a:defRPr sz="2100">
                <a:solidFill>
                  <a:srgbClr val="A7A7A7"/>
                </a:solidFill>
              </a:defRPr>
            </a:lvl1pPr>
          </a:lstStyle>
          <a:p>
            <a:r>
              <a:t>2</a:t>
            </a:r>
          </a:p>
        </p:txBody>
      </p:sp>
      <p:sp>
        <p:nvSpPr>
          <p:cNvPr id="198" name="3"/>
          <p:cNvSpPr/>
          <p:nvPr/>
        </p:nvSpPr>
        <p:spPr>
          <a:xfrm>
            <a:off x="10055111" y="4390919"/>
            <a:ext cx="480696" cy="480696"/>
          </a:xfrm>
          <a:prstGeom prst="ellipse">
            <a:avLst/>
          </a:prstGeom>
          <a:ln w="25400">
            <a:solidFill>
              <a:srgbClr val="A7A7A7"/>
            </a:solidFill>
            <a:miter lim="400000"/>
          </a:ln>
          <a:extLst>
            <a:ext uri="{C572A759-6A51-4108-AA02-DFA0A04FC94B}">
              <ma14:wrappingTextBoxFlag xmlns="" xmlns:ma14="http://schemas.microsoft.com/office/mac/drawingml/2011/main" val="1"/>
            </a:ext>
          </a:extLst>
        </p:spPr>
        <p:txBody>
          <a:bodyPr lIns="45719" rIns="45719" anchor="ctr"/>
          <a:lstStyle>
            <a:lvl1pPr algn="ctr">
              <a:defRPr sz="2100">
                <a:solidFill>
                  <a:srgbClr val="A7A7A7"/>
                </a:solidFill>
              </a:defRPr>
            </a:lvl1pPr>
          </a:lstStyle>
          <a:p>
            <a:r>
              <a:t>3</a:t>
            </a:r>
          </a:p>
        </p:txBody>
      </p:sp>
      <p:pic>
        <p:nvPicPr>
          <p:cNvPr id="199" name="이미지" descr="이미지"/>
          <p:cNvPicPr>
            <a:picLocks noChangeAspect="1"/>
          </p:cNvPicPr>
          <p:nvPr/>
        </p:nvPicPr>
        <p:blipFill>
          <a:blip r:embed="rId4"/>
          <a:stretch>
            <a:fillRect/>
          </a:stretch>
        </p:blipFill>
        <p:spPr>
          <a:xfrm>
            <a:off x="1909197" y="1107897"/>
            <a:ext cx="1260035" cy="1228216"/>
          </a:xfrm>
          <a:prstGeom prst="rect">
            <a:avLst/>
          </a:prstGeom>
          <a:ln w="12700">
            <a:miter lim="400000"/>
          </a:ln>
          <a:effectLst>
            <a:outerShdw blurRad="139700" dist="23000" dir="3335967" rotWithShape="0">
              <a:srgbClr val="000000">
                <a:alpha val="15323"/>
              </a:srgbClr>
            </a:outerShdw>
          </a:effectLst>
        </p:spPr>
      </p:pic>
      <p:sp>
        <p:nvSpPr>
          <p:cNvPr id="200" name="선"/>
          <p:cNvSpPr/>
          <p:nvPr/>
        </p:nvSpPr>
        <p:spPr>
          <a:xfrm flipH="1">
            <a:off x="3238656" y="2138916"/>
            <a:ext cx="506096" cy="1"/>
          </a:xfrm>
          <a:prstGeom prst="line">
            <a:avLst/>
          </a:prstGeom>
          <a:ln w="25400">
            <a:solidFill>
              <a:srgbClr val="A7A7A7"/>
            </a:solidFill>
            <a:tailEnd type="triangle"/>
          </a:ln>
        </p:spPr>
        <p:txBody>
          <a:bodyPr lIns="45719" rIns="45719"/>
          <a:lstStyle/>
          <a:p>
            <a:endParaRPr/>
          </a:p>
        </p:txBody>
      </p:sp>
      <p:sp>
        <p:nvSpPr>
          <p:cNvPr id="201" name="직사각형"/>
          <p:cNvSpPr/>
          <p:nvPr/>
        </p:nvSpPr>
        <p:spPr>
          <a:xfrm>
            <a:off x="3572873" y="3020751"/>
            <a:ext cx="2392509" cy="816498"/>
          </a:xfrm>
          <a:prstGeom prst="rect">
            <a:avLst/>
          </a:prstGeom>
          <a:solidFill>
            <a:srgbClr val="000000">
              <a:alpha val="38446"/>
            </a:srgbClr>
          </a:solidFill>
          <a:ln w="12700">
            <a:miter lim="400000"/>
          </a:ln>
          <a:effectLst>
            <a:outerShdw blurRad="38100" dist="23000" dir="5400000" rotWithShape="0">
              <a:srgbClr val="000000">
                <a:alpha val="35153"/>
              </a:srgbClr>
            </a:outerShdw>
          </a:effectLst>
        </p:spPr>
        <p:txBody>
          <a:bodyPr lIns="45719" rIns="45719" anchor="ctr"/>
          <a:lstStyle/>
          <a:p>
            <a:endParaRPr/>
          </a:p>
        </p:txBody>
      </p:sp>
      <p:sp>
        <p:nvSpPr>
          <p:cNvPr id="202" name="클릭시 썸네일 표시"/>
          <p:cNvSpPr txBox="1"/>
          <p:nvPr/>
        </p:nvSpPr>
        <p:spPr>
          <a:xfrm>
            <a:off x="3815118" y="3228781"/>
            <a:ext cx="1908019" cy="40043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900">
                <a:solidFill>
                  <a:srgbClr val="FFFFFF"/>
                </a:solidFill>
              </a:defRPr>
            </a:lvl1pPr>
          </a:lstStyle>
          <a:p>
            <a:r>
              <a:t>클릭시 썸네일 표시</a:t>
            </a:r>
          </a:p>
        </p:txBody>
      </p:sp>
      <p:sp>
        <p:nvSpPr>
          <p:cNvPr id="203" name="직사각형"/>
          <p:cNvSpPr/>
          <p:nvPr/>
        </p:nvSpPr>
        <p:spPr>
          <a:xfrm>
            <a:off x="6339071" y="1618556"/>
            <a:ext cx="2668274" cy="816498"/>
          </a:xfrm>
          <a:prstGeom prst="rect">
            <a:avLst/>
          </a:prstGeom>
          <a:solidFill>
            <a:srgbClr val="000000">
              <a:alpha val="38446"/>
            </a:srgbClr>
          </a:solidFill>
          <a:ln w="12700">
            <a:miter lim="400000"/>
          </a:ln>
          <a:effectLst>
            <a:outerShdw blurRad="38100" dist="23000" dir="5400000" rotWithShape="0">
              <a:srgbClr val="000000">
                <a:alpha val="35153"/>
              </a:srgbClr>
            </a:outerShdw>
          </a:effectLst>
        </p:spPr>
        <p:txBody>
          <a:bodyPr lIns="45719" rIns="45719" anchor="ctr"/>
          <a:lstStyle/>
          <a:p>
            <a:pPr algn="ctr"/>
            <a:endParaRPr/>
          </a:p>
        </p:txBody>
      </p:sp>
      <p:sp>
        <p:nvSpPr>
          <p:cNvPr id="204" name="클릭시 파일 이름 표시"/>
          <p:cNvSpPr txBox="1"/>
          <p:nvPr/>
        </p:nvSpPr>
        <p:spPr>
          <a:xfrm>
            <a:off x="6581316" y="1826586"/>
            <a:ext cx="2183784" cy="40043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900">
                <a:solidFill>
                  <a:srgbClr val="FFFFFF"/>
                </a:solidFill>
              </a:defRPr>
            </a:lvl1pPr>
          </a:lstStyle>
          <a:p>
            <a:r>
              <a:t>클릭시 파일 이름 표시</a:t>
            </a:r>
          </a:p>
        </p:txBody>
      </p:sp>
      <p:sp>
        <p:nvSpPr>
          <p:cNvPr id="205" name="직사각형"/>
          <p:cNvSpPr/>
          <p:nvPr/>
        </p:nvSpPr>
        <p:spPr>
          <a:xfrm>
            <a:off x="10066807" y="4942685"/>
            <a:ext cx="1871899" cy="816497"/>
          </a:xfrm>
          <a:prstGeom prst="rect">
            <a:avLst/>
          </a:prstGeom>
          <a:solidFill>
            <a:srgbClr val="000000">
              <a:alpha val="38446"/>
            </a:srgbClr>
          </a:solidFill>
          <a:ln w="12700">
            <a:miter lim="400000"/>
          </a:ln>
          <a:effectLst>
            <a:outerShdw blurRad="38100" dist="23000" dir="5400000" rotWithShape="0">
              <a:srgbClr val="000000">
                <a:alpha val="35153"/>
              </a:srgbClr>
            </a:outerShdw>
          </a:effectLst>
        </p:spPr>
        <p:txBody>
          <a:bodyPr lIns="45719" rIns="45719" anchor="ctr"/>
          <a:lstStyle/>
          <a:p>
            <a:endParaRPr/>
          </a:p>
        </p:txBody>
      </p:sp>
      <p:sp>
        <p:nvSpPr>
          <p:cNvPr id="206" name="클릭시 insert"/>
          <p:cNvSpPr txBox="1"/>
          <p:nvPr/>
        </p:nvSpPr>
        <p:spPr>
          <a:xfrm>
            <a:off x="10309052" y="5150715"/>
            <a:ext cx="1387409" cy="40043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900">
                <a:solidFill>
                  <a:srgbClr val="FFFFFF"/>
                </a:solidFill>
              </a:defRPr>
            </a:lvl1pPr>
          </a:lstStyle>
          <a:p>
            <a:r>
              <a:t>클릭시 insert</a:t>
            </a:r>
          </a:p>
        </p:txBody>
      </p:sp>
      <p:pic>
        <p:nvPicPr>
          <p:cNvPr id="207" name="이미지" descr="이미지"/>
          <p:cNvPicPr>
            <a:picLocks noChangeAspect="1"/>
          </p:cNvPicPr>
          <p:nvPr/>
        </p:nvPicPr>
        <p:blipFill>
          <a:blip r:embed="rId5"/>
          <a:stretch>
            <a:fillRect/>
          </a:stretch>
        </p:blipFill>
        <p:spPr>
          <a:xfrm>
            <a:off x="8214884" y="2838004"/>
            <a:ext cx="2966964" cy="705432"/>
          </a:xfrm>
          <a:prstGeom prst="rect">
            <a:avLst/>
          </a:prstGeom>
          <a:ln w="12700">
            <a:miter lim="400000"/>
          </a:ln>
          <a:effectLst>
            <a:outerShdw blurRad="76200" dist="23000" dir="5400000" rotWithShape="0">
              <a:srgbClr val="000000">
                <a:alpha val="40622"/>
              </a:srgbClr>
            </a:outerShdw>
          </a:effectLst>
        </p:spPr>
      </p:pic>
      <p:sp>
        <p:nvSpPr>
          <p:cNvPr id="208" name="선"/>
          <p:cNvSpPr/>
          <p:nvPr/>
        </p:nvSpPr>
        <p:spPr>
          <a:xfrm flipV="1">
            <a:off x="7576589" y="3152772"/>
            <a:ext cx="501553" cy="202093"/>
          </a:xfrm>
          <a:prstGeom prst="line">
            <a:avLst/>
          </a:prstGeom>
          <a:ln w="25400">
            <a:solidFill>
              <a:srgbClr val="A7A7A7"/>
            </a:solidFill>
            <a:tailEnd type="triangle"/>
          </a:ln>
        </p:spPr>
        <p:txBody>
          <a:bodyPr lIns="45719" rIns="45719"/>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이미지" descr="이미지"/>
          <p:cNvPicPr>
            <a:picLocks noChangeAspect="1"/>
          </p:cNvPicPr>
          <p:nvPr/>
        </p:nvPicPr>
        <p:blipFill>
          <a:blip r:embed="rId2"/>
          <a:stretch>
            <a:fillRect/>
          </a:stretch>
        </p:blipFill>
        <p:spPr>
          <a:xfrm>
            <a:off x="1134060" y="-22400"/>
            <a:ext cx="10578630" cy="6451684"/>
          </a:xfrm>
          <a:prstGeom prst="rect">
            <a:avLst/>
          </a:prstGeom>
          <a:ln w="12700">
            <a:miter lim="400000"/>
          </a:ln>
        </p:spPr>
      </p:pic>
      <p:sp>
        <p:nvSpPr>
          <p:cNvPr id="211" name="직사각형"/>
          <p:cNvSpPr/>
          <p:nvPr/>
        </p:nvSpPr>
        <p:spPr>
          <a:xfrm>
            <a:off x="1353239" y="20759"/>
            <a:ext cx="10351908" cy="2345621"/>
          </a:xfrm>
          <a:prstGeom prst="rect">
            <a:avLst/>
          </a:prstGeom>
          <a:solidFill>
            <a:srgbClr val="FFFFFF"/>
          </a:solidFill>
          <a:ln w="12700">
            <a:miter lim="400000"/>
          </a:ln>
        </p:spPr>
        <p:txBody>
          <a:bodyPr lIns="45719" rIns="45719" anchor="ctr"/>
          <a:lstStyle/>
          <a:p>
            <a:endParaRPr/>
          </a:p>
        </p:txBody>
      </p:sp>
      <p:sp>
        <p:nvSpPr>
          <p:cNvPr id="212" name="제목 1"/>
          <p:cNvSpPr txBox="1">
            <a:spLocks noGrp="1"/>
          </p:cNvSpPr>
          <p:nvPr>
            <p:ph type="title"/>
          </p:nvPr>
        </p:nvSpPr>
        <p:spPr>
          <a:xfrm>
            <a:off x="523590" y="269829"/>
            <a:ext cx="1600273" cy="611353"/>
          </a:xfrm>
          <a:prstGeom prst="rect">
            <a:avLst/>
          </a:prstGeom>
        </p:spPr>
        <p:txBody>
          <a:bodyPr/>
          <a:lstStyle>
            <a:lvl1pPr defTabSz="905255">
              <a:defRPr sz="1881"/>
            </a:lvl1pPr>
          </a:lstStyle>
          <a:p>
            <a:r>
              <a:t>반품 / 환불 관리</a:t>
            </a:r>
          </a:p>
        </p:txBody>
      </p:sp>
      <p:sp>
        <p:nvSpPr>
          <p:cNvPr id="213" name="1"/>
          <p:cNvSpPr/>
          <p:nvPr/>
        </p:nvSpPr>
        <p:spPr>
          <a:xfrm>
            <a:off x="1399502" y="3547674"/>
            <a:ext cx="480696" cy="480696"/>
          </a:xfrm>
          <a:prstGeom prst="ellipse">
            <a:avLst/>
          </a:prstGeom>
          <a:ln w="25400">
            <a:solidFill>
              <a:srgbClr val="A7A7A7"/>
            </a:solidFill>
            <a:miter lim="400000"/>
          </a:ln>
          <a:extLst>
            <a:ext uri="{C572A759-6A51-4108-AA02-DFA0A04FC94B}">
              <ma14:wrappingTextBoxFlag xmlns="" xmlns:ma14="http://schemas.microsoft.com/office/mac/drawingml/2011/main" val="1"/>
            </a:ext>
          </a:extLst>
        </p:spPr>
        <p:txBody>
          <a:bodyPr lIns="45719" rIns="45719" anchor="ctr"/>
          <a:lstStyle>
            <a:lvl1pPr algn="ctr">
              <a:defRPr sz="2100">
                <a:solidFill>
                  <a:srgbClr val="A7A7A7"/>
                </a:solidFill>
              </a:defRPr>
            </a:lvl1pPr>
          </a:lstStyle>
          <a:p>
            <a:r>
              <a:t>1</a:t>
            </a:r>
          </a:p>
        </p:txBody>
      </p:sp>
      <p:sp>
        <p:nvSpPr>
          <p:cNvPr id="214" name="3"/>
          <p:cNvSpPr/>
          <p:nvPr/>
        </p:nvSpPr>
        <p:spPr>
          <a:xfrm>
            <a:off x="9578420" y="1939114"/>
            <a:ext cx="480696" cy="480696"/>
          </a:xfrm>
          <a:prstGeom prst="ellipse">
            <a:avLst/>
          </a:prstGeom>
          <a:ln w="25400">
            <a:solidFill>
              <a:srgbClr val="A7A7A7"/>
            </a:solidFill>
            <a:miter lim="400000"/>
          </a:ln>
          <a:extLst>
            <a:ext uri="{C572A759-6A51-4108-AA02-DFA0A04FC94B}">
              <ma14:wrappingTextBoxFlag xmlns="" xmlns:ma14="http://schemas.microsoft.com/office/mac/drawingml/2011/main" val="1"/>
            </a:ext>
          </a:extLst>
        </p:spPr>
        <p:txBody>
          <a:bodyPr lIns="45719" rIns="45719" anchor="ctr"/>
          <a:lstStyle>
            <a:lvl1pPr algn="ctr">
              <a:defRPr sz="2100">
                <a:solidFill>
                  <a:srgbClr val="A7A7A7"/>
                </a:solidFill>
              </a:defRPr>
            </a:lvl1pPr>
          </a:lstStyle>
          <a:p>
            <a:r>
              <a:t>3</a:t>
            </a:r>
          </a:p>
        </p:txBody>
      </p:sp>
      <p:pic>
        <p:nvPicPr>
          <p:cNvPr id="215" name="이미지" descr="이미지"/>
          <p:cNvPicPr>
            <a:picLocks noChangeAspect="1"/>
          </p:cNvPicPr>
          <p:nvPr/>
        </p:nvPicPr>
        <p:blipFill>
          <a:blip r:embed="rId3"/>
          <a:srcRect l="31271" t="11950" r="20203" b="622"/>
          <a:stretch>
            <a:fillRect/>
          </a:stretch>
        </p:blipFill>
        <p:spPr>
          <a:xfrm>
            <a:off x="465776" y="2502133"/>
            <a:ext cx="749823" cy="3438780"/>
          </a:xfrm>
          <a:prstGeom prst="rect">
            <a:avLst/>
          </a:prstGeom>
          <a:ln w="12700">
            <a:miter lim="400000"/>
          </a:ln>
          <a:effectLst>
            <a:outerShdw blurRad="114300" dist="23000" dir="5400000" rotWithShape="0">
              <a:srgbClr val="000000">
                <a:alpha val="35153"/>
              </a:srgbClr>
            </a:outerShdw>
          </a:effectLst>
        </p:spPr>
      </p:pic>
      <p:sp>
        <p:nvSpPr>
          <p:cNvPr id="216" name="2"/>
          <p:cNvSpPr/>
          <p:nvPr/>
        </p:nvSpPr>
        <p:spPr>
          <a:xfrm>
            <a:off x="460492" y="2133334"/>
            <a:ext cx="480696" cy="480696"/>
          </a:xfrm>
          <a:prstGeom prst="ellipse">
            <a:avLst/>
          </a:prstGeom>
          <a:ln w="25400">
            <a:solidFill>
              <a:srgbClr val="A7A7A7"/>
            </a:solidFill>
            <a:miter lim="400000"/>
          </a:ln>
          <a:extLst>
            <a:ext uri="{C572A759-6A51-4108-AA02-DFA0A04FC94B}">
              <ma14:wrappingTextBoxFlag xmlns="" xmlns:ma14="http://schemas.microsoft.com/office/mac/drawingml/2011/main" val="1"/>
            </a:ext>
          </a:extLst>
        </p:spPr>
        <p:txBody>
          <a:bodyPr lIns="45719" rIns="45719" anchor="ctr"/>
          <a:lstStyle>
            <a:lvl1pPr algn="ctr">
              <a:defRPr sz="2100">
                <a:solidFill>
                  <a:srgbClr val="A7A7A7"/>
                </a:solidFill>
              </a:defRPr>
            </a:lvl1pPr>
          </a:lstStyle>
          <a:p>
            <a:r>
              <a:t>2</a:t>
            </a:r>
          </a:p>
        </p:txBody>
      </p:sp>
      <p:pic>
        <p:nvPicPr>
          <p:cNvPr id="217" name="이미지" descr="이미지"/>
          <p:cNvPicPr>
            <a:picLocks noChangeAspect="1"/>
          </p:cNvPicPr>
          <p:nvPr/>
        </p:nvPicPr>
        <p:blipFill>
          <a:blip r:embed="rId4"/>
          <a:stretch>
            <a:fillRect/>
          </a:stretch>
        </p:blipFill>
        <p:spPr>
          <a:xfrm>
            <a:off x="5314808" y="490110"/>
            <a:ext cx="4173217" cy="1241697"/>
          </a:xfrm>
          <a:prstGeom prst="rect">
            <a:avLst/>
          </a:prstGeom>
          <a:ln w="12700">
            <a:miter lim="400000"/>
          </a:ln>
          <a:effectLst>
            <a:outerShdw blurRad="38100" dist="23000" dir="5400000" rotWithShape="0">
              <a:srgbClr val="000000">
                <a:alpha val="35153"/>
              </a:srgbClr>
            </a:outerShdw>
          </a:effectLst>
        </p:spPr>
      </p:pic>
      <p:sp>
        <p:nvSpPr>
          <p:cNvPr id="218" name="직사각형"/>
          <p:cNvSpPr/>
          <p:nvPr/>
        </p:nvSpPr>
        <p:spPr>
          <a:xfrm>
            <a:off x="5851391" y="1835685"/>
            <a:ext cx="3643739" cy="611353"/>
          </a:xfrm>
          <a:prstGeom prst="rect">
            <a:avLst/>
          </a:prstGeom>
          <a:solidFill>
            <a:srgbClr val="000000">
              <a:alpha val="38446"/>
            </a:srgbClr>
          </a:solidFill>
          <a:ln w="12700">
            <a:miter lim="400000"/>
          </a:ln>
          <a:effectLst>
            <a:outerShdw blurRad="38100" dist="23000" dir="5400000" rotWithShape="0">
              <a:srgbClr val="000000">
                <a:alpha val="35153"/>
              </a:srgbClr>
            </a:outerShdw>
          </a:effectLst>
        </p:spPr>
        <p:txBody>
          <a:bodyPr lIns="45719" rIns="45719" anchor="ctr"/>
          <a:lstStyle/>
          <a:p>
            <a:pPr>
              <a:defRPr sz="1500"/>
            </a:pPr>
            <a:endParaRPr/>
          </a:p>
        </p:txBody>
      </p:sp>
      <p:sp>
        <p:nvSpPr>
          <p:cNvPr id="219" name="체크 박스를 선택하지 않았을 경우 :  경고창"/>
          <p:cNvSpPr txBox="1"/>
          <p:nvPr/>
        </p:nvSpPr>
        <p:spPr>
          <a:xfrm>
            <a:off x="6008831" y="1974672"/>
            <a:ext cx="3328859" cy="33338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500">
                <a:solidFill>
                  <a:srgbClr val="FFFFFF"/>
                </a:solidFill>
              </a:defRPr>
            </a:lvl1pPr>
          </a:lstStyle>
          <a:p>
            <a:r>
              <a:t>체크 박스를 선택하지 않았을 경우 :  경고창</a:t>
            </a:r>
          </a:p>
        </p:txBody>
      </p:sp>
      <p:sp>
        <p:nvSpPr>
          <p:cNvPr id="220" name="직사각형"/>
          <p:cNvSpPr/>
          <p:nvPr/>
        </p:nvSpPr>
        <p:spPr>
          <a:xfrm>
            <a:off x="4465446" y="2512817"/>
            <a:ext cx="5026105" cy="611353"/>
          </a:xfrm>
          <a:prstGeom prst="rect">
            <a:avLst/>
          </a:prstGeom>
          <a:solidFill>
            <a:srgbClr val="000000">
              <a:alpha val="38446"/>
            </a:srgbClr>
          </a:solidFill>
          <a:ln w="12700">
            <a:miter lim="400000"/>
          </a:ln>
          <a:effectLst>
            <a:outerShdw blurRad="38100" dist="23000" dir="5400000" rotWithShape="0">
              <a:srgbClr val="000000">
                <a:alpha val="35153"/>
              </a:srgbClr>
            </a:outerShdw>
          </a:effectLst>
        </p:spPr>
        <p:txBody>
          <a:bodyPr lIns="45719" rIns="45719" anchor="ctr"/>
          <a:lstStyle/>
          <a:p>
            <a:endParaRPr/>
          </a:p>
        </p:txBody>
      </p:sp>
      <p:sp>
        <p:nvSpPr>
          <p:cNvPr id="221" name="선택한 경우 :  선택된 행의 처리 상태를 환불 완료로 변경(ajax)"/>
          <p:cNvSpPr txBox="1"/>
          <p:nvPr/>
        </p:nvSpPr>
        <p:spPr>
          <a:xfrm>
            <a:off x="4584550" y="2651803"/>
            <a:ext cx="4787896" cy="33338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500">
                <a:solidFill>
                  <a:srgbClr val="FFFFFF"/>
                </a:solidFill>
              </a:defRPr>
            </a:lvl1pPr>
          </a:lstStyle>
          <a:p>
            <a:r>
              <a:t>선택한 경우 :  선택된 행의 처리 상태를 환불 완료로 변경(ajax)</a:t>
            </a:r>
          </a:p>
        </p:txBody>
      </p:sp>
      <p:sp>
        <p:nvSpPr>
          <p:cNvPr id="222" name="직사각형"/>
          <p:cNvSpPr/>
          <p:nvPr/>
        </p:nvSpPr>
        <p:spPr>
          <a:xfrm>
            <a:off x="523590" y="1385981"/>
            <a:ext cx="5159285" cy="611353"/>
          </a:xfrm>
          <a:prstGeom prst="rect">
            <a:avLst/>
          </a:prstGeom>
          <a:solidFill>
            <a:srgbClr val="000000">
              <a:alpha val="38446"/>
            </a:srgbClr>
          </a:solidFill>
          <a:ln w="12700">
            <a:miter lim="400000"/>
          </a:ln>
          <a:effectLst>
            <a:outerShdw blurRad="38100" dist="23000" dir="5400000" rotWithShape="0">
              <a:srgbClr val="000000">
                <a:alpha val="35153"/>
              </a:srgbClr>
            </a:outerShdw>
          </a:effectLst>
        </p:spPr>
        <p:txBody>
          <a:bodyPr lIns="45719" rIns="45719" anchor="ctr"/>
          <a:lstStyle/>
          <a:p>
            <a:endParaRPr/>
          </a:p>
        </p:txBody>
      </p:sp>
      <p:sp>
        <p:nvSpPr>
          <p:cNvPr id="223" name="최상단 체크 박스 선택시 해당 페이지의 체크박스 전체 선택"/>
          <p:cNvSpPr txBox="1"/>
          <p:nvPr/>
        </p:nvSpPr>
        <p:spPr>
          <a:xfrm>
            <a:off x="716124" y="1518173"/>
            <a:ext cx="4774217" cy="34696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600">
                <a:solidFill>
                  <a:srgbClr val="FFFFFF"/>
                </a:solidFill>
              </a:defRPr>
            </a:lvl1pPr>
          </a:lstStyle>
          <a:p>
            <a:r>
              <a:t>최상단 체크 박스 선택시 해당 페이지의 체크박스 전체 선택</a:t>
            </a:r>
          </a:p>
        </p:txBody>
      </p:sp>
      <p:sp>
        <p:nvSpPr>
          <p:cNvPr id="224" name="직사각형"/>
          <p:cNvSpPr/>
          <p:nvPr/>
        </p:nvSpPr>
        <p:spPr>
          <a:xfrm>
            <a:off x="1417682" y="2816930"/>
            <a:ext cx="1656728" cy="611353"/>
          </a:xfrm>
          <a:prstGeom prst="rect">
            <a:avLst/>
          </a:prstGeom>
          <a:solidFill>
            <a:srgbClr val="000000">
              <a:alpha val="38446"/>
            </a:srgbClr>
          </a:solidFill>
          <a:ln w="12700">
            <a:miter lim="400000"/>
          </a:ln>
          <a:effectLst>
            <a:outerShdw blurRad="38100" dist="23000" dir="5400000" rotWithShape="0">
              <a:srgbClr val="000000">
                <a:alpha val="35153"/>
              </a:srgbClr>
            </a:outerShdw>
          </a:effectLst>
        </p:spPr>
        <p:txBody>
          <a:bodyPr lIns="45719" rIns="45719" anchor="ctr"/>
          <a:lstStyle/>
          <a:p>
            <a:endParaRPr/>
          </a:p>
        </p:txBody>
      </p:sp>
      <p:sp>
        <p:nvSpPr>
          <p:cNvPr id="225" name="체크 박스 선택"/>
          <p:cNvSpPr txBox="1"/>
          <p:nvPr/>
        </p:nvSpPr>
        <p:spPr>
          <a:xfrm>
            <a:off x="1610216" y="2949122"/>
            <a:ext cx="1271660" cy="34696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600">
                <a:solidFill>
                  <a:srgbClr val="FFFFFF"/>
                </a:solidFill>
              </a:defRPr>
            </a:lvl1pPr>
          </a:lstStyle>
          <a:p>
            <a:r>
              <a:t>체크 박스 선택</a:t>
            </a:r>
          </a:p>
        </p:txBody>
      </p:sp>
      <p:pic>
        <p:nvPicPr>
          <p:cNvPr id="226" name="이미지" descr="이미지"/>
          <p:cNvPicPr>
            <a:picLocks noChangeAspect="1"/>
          </p:cNvPicPr>
          <p:nvPr/>
        </p:nvPicPr>
        <p:blipFill>
          <a:blip r:embed="rId5"/>
          <a:stretch>
            <a:fillRect/>
          </a:stretch>
        </p:blipFill>
        <p:spPr>
          <a:xfrm>
            <a:off x="10424719" y="592732"/>
            <a:ext cx="920238" cy="1749363"/>
          </a:xfrm>
          <a:prstGeom prst="rect">
            <a:avLst/>
          </a:prstGeom>
          <a:ln w="12700">
            <a:miter lim="400000"/>
          </a:ln>
          <a:effectLst>
            <a:outerShdw blurRad="76200" dist="23000" dir="5400000" rotWithShape="0">
              <a:srgbClr val="000000">
                <a:alpha val="40622"/>
              </a:srgbClr>
            </a:outerShdw>
          </a:effectLst>
        </p:spPr>
      </p:pic>
      <p:sp>
        <p:nvSpPr>
          <p:cNvPr id="227" name="4"/>
          <p:cNvSpPr/>
          <p:nvPr/>
        </p:nvSpPr>
        <p:spPr>
          <a:xfrm>
            <a:off x="9578420" y="2608403"/>
            <a:ext cx="480696" cy="480696"/>
          </a:xfrm>
          <a:prstGeom prst="ellipse">
            <a:avLst/>
          </a:prstGeom>
          <a:ln w="25400">
            <a:solidFill>
              <a:srgbClr val="A7A7A7"/>
            </a:solidFill>
            <a:miter lim="400000"/>
          </a:ln>
          <a:extLst>
            <a:ext uri="{C572A759-6A51-4108-AA02-DFA0A04FC94B}">
              <ma14:wrappingTextBoxFlag xmlns="" xmlns:ma14="http://schemas.microsoft.com/office/mac/drawingml/2011/main" val="1"/>
            </a:ext>
          </a:extLst>
        </p:spPr>
        <p:txBody>
          <a:bodyPr lIns="45719" rIns="45719" anchor="ctr"/>
          <a:lstStyle>
            <a:lvl1pPr algn="ctr">
              <a:defRPr sz="2100">
                <a:solidFill>
                  <a:srgbClr val="A7A7A7"/>
                </a:solidFill>
              </a:defRPr>
            </a:lvl1pPr>
          </a:lstStyle>
          <a:p>
            <a:r>
              <a:t>4</a:t>
            </a:r>
          </a:p>
        </p:txBody>
      </p:sp>
      <p:sp>
        <p:nvSpPr>
          <p:cNvPr id="228" name="선"/>
          <p:cNvSpPr/>
          <p:nvPr/>
        </p:nvSpPr>
        <p:spPr>
          <a:xfrm flipV="1">
            <a:off x="10884838" y="1967364"/>
            <a:ext cx="1" cy="611353"/>
          </a:xfrm>
          <a:prstGeom prst="line">
            <a:avLst/>
          </a:prstGeom>
          <a:ln w="25400">
            <a:solidFill>
              <a:srgbClr val="A7A7A7"/>
            </a:solidFill>
            <a:tailEnd type="triangle"/>
          </a:ln>
        </p:spPr>
        <p:txBody>
          <a:bodyPr lIns="45719" rIns="45719"/>
          <a:lstStyle/>
          <a:p>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2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animBg="1" advAuto="0"/>
      <p:bldP spid="217" grpId="1"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이미지" descr="이미지"/>
          <p:cNvPicPr>
            <a:picLocks noChangeAspect="1"/>
          </p:cNvPicPr>
          <p:nvPr/>
        </p:nvPicPr>
        <p:blipFill>
          <a:blip r:embed="rId2"/>
          <a:srcRect r="8319"/>
          <a:stretch>
            <a:fillRect/>
          </a:stretch>
        </p:blipFill>
        <p:spPr>
          <a:xfrm>
            <a:off x="6301518" y="229455"/>
            <a:ext cx="4625746" cy="3771389"/>
          </a:xfrm>
          <a:prstGeom prst="rect">
            <a:avLst/>
          </a:prstGeom>
          <a:ln w="12700">
            <a:miter lim="400000"/>
          </a:ln>
        </p:spPr>
      </p:pic>
      <p:pic>
        <p:nvPicPr>
          <p:cNvPr id="231" name="이미지" descr="이미지"/>
          <p:cNvPicPr>
            <a:picLocks noChangeAspect="1"/>
          </p:cNvPicPr>
          <p:nvPr/>
        </p:nvPicPr>
        <p:blipFill>
          <a:blip r:embed="rId3"/>
          <a:stretch>
            <a:fillRect/>
          </a:stretch>
        </p:blipFill>
        <p:spPr>
          <a:xfrm>
            <a:off x="987727" y="92465"/>
            <a:ext cx="5300294" cy="6244809"/>
          </a:xfrm>
          <a:prstGeom prst="rect">
            <a:avLst/>
          </a:prstGeom>
          <a:ln w="12700">
            <a:miter lim="400000"/>
          </a:ln>
        </p:spPr>
      </p:pic>
      <p:sp>
        <p:nvSpPr>
          <p:cNvPr id="232" name="제목 1"/>
          <p:cNvSpPr txBox="1">
            <a:spLocks noGrp="1"/>
          </p:cNvSpPr>
          <p:nvPr>
            <p:ph type="title"/>
          </p:nvPr>
        </p:nvSpPr>
        <p:spPr>
          <a:xfrm>
            <a:off x="186536" y="245639"/>
            <a:ext cx="1600273" cy="611353"/>
          </a:xfrm>
          <a:prstGeom prst="rect">
            <a:avLst/>
          </a:prstGeom>
        </p:spPr>
        <p:txBody>
          <a:bodyPr/>
          <a:lstStyle/>
          <a:p>
            <a:pPr defTabSz="777240">
              <a:defRPr sz="1615"/>
            </a:pPr>
            <a:r>
              <a:t>환불 관리</a:t>
            </a:r>
          </a:p>
          <a:p>
            <a:pPr defTabSz="777240">
              <a:defRPr sz="1615"/>
            </a:pPr>
            <a:r>
              <a:t>- 환불 완료 코드</a:t>
            </a:r>
          </a:p>
        </p:txBody>
      </p:sp>
      <p:pic>
        <p:nvPicPr>
          <p:cNvPr id="233" name="이미지" descr="이미지"/>
          <p:cNvPicPr>
            <a:picLocks noChangeAspect="1"/>
          </p:cNvPicPr>
          <p:nvPr/>
        </p:nvPicPr>
        <p:blipFill>
          <a:blip r:embed="rId4"/>
          <a:srcRect l="2061" r="2061"/>
          <a:stretch>
            <a:fillRect/>
          </a:stretch>
        </p:blipFill>
        <p:spPr>
          <a:xfrm>
            <a:off x="4933861" y="3911891"/>
            <a:ext cx="7154564" cy="950490"/>
          </a:xfrm>
          <a:prstGeom prst="rect">
            <a:avLst/>
          </a:prstGeom>
          <a:ln w="12700">
            <a:miter lim="400000"/>
          </a:ln>
          <a:effectLst>
            <a:outerShdw blurRad="38100" dist="23000" dir="5400000" rotWithShape="0">
              <a:srgbClr val="000000">
                <a:alpha val="35153"/>
              </a:srgbClr>
            </a:outerShdw>
          </a:effectLst>
        </p:spPr>
      </p:pic>
      <p:sp>
        <p:nvSpPr>
          <p:cNvPr id="234" name="직사각형"/>
          <p:cNvSpPr/>
          <p:nvPr/>
        </p:nvSpPr>
        <p:spPr>
          <a:xfrm>
            <a:off x="9913238" y="5021901"/>
            <a:ext cx="2158417" cy="506096"/>
          </a:xfrm>
          <a:prstGeom prst="rect">
            <a:avLst/>
          </a:prstGeom>
          <a:solidFill>
            <a:srgbClr val="000000">
              <a:alpha val="38446"/>
            </a:srgbClr>
          </a:solidFill>
          <a:ln w="12700">
            <a:miter lim="400000"/>
          </a:ln>
          <a:effectLst>
            <a:outerShdw blurRad="38100" dist="23000" dir="5400000" rotWithShape="0">
              <a:srgbClr val="000000">
                <a:alpha val="35153"/>
              </a:srgbClr>
            </a:outerShdw>
          </a:effectLst>
        </p:spPr>
        <p:txBody>
          <a:bodyPr lIns="45719" rIns="45719" anchor="ctr"/>
          <a:lstStyle/>
          <a:p>
            <a:endParaRPr/>
          </a:p>
        </p:txBody>
      </p:sp>
      <p:sp>
        <p:nvSpPr>
          <p:cNvPr id="235" name="환불/반품 목록 query"/>
          <p:cNvSpPr txBox="1"/>
          <p:nvPr/>
        </p:nvSpPr>
        <p:spPr>
          <a:xfrm>
            <a:off x="10074240" y="5101465"/>
            <a:ext cx="1836413" cy="34696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600">
                <a:solidFill>
                  <a:srgbClr val="FFFFFF"/>
                </a:solidFill>
              </a:defRPr>
            </a:lvl1pPr>
          </a:lstStyle>
          <a:p>
            <a:r>
              <a:t>환불/반품 목록 query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이미지" descr="이미지"/>
          <p:cNvPicPr>
            <a:picLocks noChangeAspect="1"/>
          </p:cNvPicPr>
          <p:nvPr/>
        </p:nvPicPr>
        <p:blipFill>
          <a:blip r:embed="rId2"/>
          <a:stretch>
            <a:fillRect/>
          </a:stretch>
        </p:blipFill>
        <p:spPr>
          <a:xfrm>
            <a:off x="727409" y="1853207"/>
            <a:ext cx="11046820" cy="4745466"/>
          </a:xfrm>
          <a:prstGeom prst="rect">
            <a:avLst/>
          </a:prstGeom>
          <a:ln w="12700">
            <a:miter lim="400000"/>
          </a:ln>
        </p:spPr>
      </p:pic>
      <p:sp>
        <p:nvSpPr>
          <p:cNvPr id="238" name="제목 1"/>
          <p:cNvSpPr txBox="1">
            <a:spLocks noGrp="1"/>
          </p:cNvSpPr>
          <p:nvPr>
            <p:ph type="title"/>
          </p:nvPr>
        </p:nvSpPr>
        <p:spPr>
          <a:xfrm>
            <a:off x="523590" y="269829"/>
            <a:ext cx="1600273" cy="611353"/>
          </a:xfrm>
          <a:prstGeom prst="rect">
            <a:avLst/>
          </a:prstGeom>
        </p:spPr>
        <p:txBody>
          <a:bodyPr/>
          <a:lstStyle>
            <a:lvl1pPr defTabSz="905255">
              <a:defRPr sz="1881"/>
            </a:lvl1pPr>
          </a:lstStyle>
          <a:p>
            <a:r>
              <a:t>반품 / 환불 관리</a:t>
            </a:r>
          </a:p>
        </p:txBody>
      </p:sp>
      <p:sp>
        <p:nvSpPr>
          <p:cNvPr id="239" name="1"/>
          <p:cNvSpPr/>
          <p:nvPr/>
        </p:nvSpPr>
        <p:spPr>
          <a:xfrm>
            <a:off x="1225982" y="2967425"/>
            <a:ext cx="480696" cy="480696"/>
          </a:xfrm>
          <a:prstGeom prst="ellipse">
            <a:avLst/>
          </a:prstGeom>
          <a:ln w="25400">
            <a:solidFill>
              <a:srgbClr val="A7A7A7"/>
            </a:solidFill>
            <a:miter lim="400000"/>
          </a:ln>
          <a:extLst>
            <a:ext uri="{C572A759-6A51-4108-AA02-DFA0A04FC94B}">
              <ma14:wrappingTextBoxFlag xmlns="" xmlns:ma14="http://schemas.microsoft.com/office/mac/drawingml/2011/main" val="1"/>
            </a:ext>
          </a:extLst>
        </p:spPr>
        <p:txBody>
          <a:bodyPr lIns="45719" rIns="45719" anchor="ctr"/>
          <a:lstStyle>
            <a:lvl1pPr algn="ctr">
              <a:defRPr sz="2100">
                <a:solidFill>
                  <a:srgbClr val="A7A7A7"/>
                </a:solidFill>
              </a:defRPr>
            </a:lvl1pPr>
          </a:lstStyle>
          <a:p>
            <a:r>
              <a:t>1</a:t>
            </a:r>
          </a:p>
        </p:txBody>
      </p:sp>
      <p:sp>
        <p:nvSpPr>
          <p:cNvPr id="240" name="3"/>
          <p:cNvSpPr/>
          <p:nvPr/>
        </p:nvSpPr>
        <p:spPr>
          <a:xfrm>
            <a:off x="10984693" y="493296"/>
            <a:ext cx="480696" cy="480696"/>
          </a:xfrm>
          <a:prstGeom prst="ellipse">
            <a:avLst/>
          </a:prstGeom>
          <a:ln w="25400">
            <a:solidFill>
              <a:srgbClr val="A7A7A7"/>
            </a:solidFill>
            <a:miter lim="400000"/>
          </a:ln>
          <a:extLst>
            <a:ext uri="{C572A759-6A51-4108-AA02-DFA0A04FC94B}">
              <ma14:wrappingTextBoxFlag xmlns="" xmlns:ma14="http://schemas.microsoft.com/office/mac/drawingml/2011/main" val="1"/>
            </a:ext>
          </a:extLst>
        </p:spPr>
        <p:txBody>
          <a:bodyPr lIns="45719" rIns="45719" anchor="ctr"/>
          <a:lstStyle>
            <a:lvl1pPr algn="ctr">
              <a:defRPr sz="2100">
                <a:solidFill>
                  <a:srgbClr val="A7A7A7"/>
                </a:solidFill>
              </a:defRPr>
            </a:lvl1pPr>
          </a:lstStyle>
          <a:p>
            <a:r>
              <a:t>3</a:t>
            </a:r>
          </a:p>
        </p:txBody>
      </p:sp>
      <p:pic>
        <p:nvPicPr>
          <p:cNvPr id="241" name="이미지" descr="이미지"/>
          <p:cNvPicPr>
            <a:picLocks noChangeAspect="1"/>
          </p:cNvPicPr>
          <p:nvPr/>
        </p:nvPicPr>
        <p:blipFill>
          <a:blip r:embed="rId3"/>
          <a:srcRect l="31271" t="11950" r="20203" b="622"/>
          <a:stretch>
            <a:fillRect/>
          </a:stretch>
        </p:blipFill>
        <p:spPr>
          <a:xfrm>
            <a:off x="181941" y="2373118"/>
            <a:ext cx="749823" cy="3438779"/>
          </a:xfrm>
          <a:prstGeom prst="rect">
            <a:avLst/>
          </a:prstGeom>
          <a:ln w="12700">
            <a:miter lim="400000"/>
          </a:ln>
          <a:effectLst>
            <a:outerShdw blurRad="114300" dist="23000" dir="5400000" rotWithShape="0">
              <a:srgbClr val="000000">
                <a:alpha val="35153"/>
              </a:srgbClr>
            </a:outerShdw>
          </a:effectLst>
        </p:spPr>
      </p:pic>
      <p:sp>
        <p:nvSpPr>
          <p:cNvPr id="242" name="2"/>
          <p:cNvSpPr/>
          <p:nvPr/>
        </p:nvSpPr>
        <p:spPr>
          <a:xfrm>
            <a:off x="316442" y="2118284"/>
            <a:ext cx="480696" cy="480696"/>
          </a:xfrm>
          <a:prstGeom prst="ellipse">
            <a:avLst/>
          </a:prstGeom>
          <a:ln w="25400">
            <a:solidFill>
              <a:srgbClr val="A7A7A7"/>
            </a:solidFill>
            <a:miter lim="400000"/>
          </a:ln>
          <a:extLst>
            <a:ext uri="{C572A759-6A51-4108-AA02-DFA0A04FC94B}">
              <ma14:wrappingTextBoxFlag xmlns="" xmlns:ma14="http://schemas.microsoft.com/office/mac/drawingml/2011/main" val="1"/>
            </a:ext>
          </a:extLst>
        </p:spPr>
        <p:txBody>
          <a:bodyPr lIns="45719" rIns="45719" anchor="ctr"/>
          <a:lstStyle>
            <a:lvl1pPr algn="ctr">
              <a:defRPr sz="2100">
                <a:solidFill>
                  <a:srgbClr val="A7A7A7"/>
                </a:solidFill>
              </a:defRPr>
            </a:lvl1pPr>
          </a:lstStyle>
          <a:p>
            <a:r>
              <a:t>2</a:t>
            </a:r>
          </a:p>
        </p:txBody>
      </p:sp>
      <p:sp>
        <p:nvSpPr>
          <p:cNvPr id="243" name="직사각형"/>
          <p:cNvSpPr/>
          <p:nvPr/>
        </p:nvSpPr>
        <p:spPr>
          <a:xfrm>
            <a:off x="7180255" y="436423"/>
            <a:ext cx="3643738" cy="611353"/>
          </a:xfrm>
          <a:prstGeom prst="rect">
            <a:avLst/>
          </a:prstGeom>
          <a:solidFill>
            <a:srgbClr val="000000">
              <a:alpha val="38446"/>
            </a:srgbClr>
          </a:solidFill>
          <a:ln w="12700">
            <a:miter lim="400000"/>
          </a:ln>
          <a:effectLst>
            <a:outerShdw blurRad="38100" dist="23000" dir="5400000" rotWithShape="0">
              <a:srgbClr val="000000">
                <a:alpha val="35153"/>
              </a:srgbClr>
            </a:outerShdw>
          </a:effectLst>
        </p:spPr>
        <p:txBody>
          <a:bodyPr lIns="45719" rIns="45719" anchor="ctr"/>
          <a:lstStyle/>
          <a:p>
            <a:pPr>
              <a:defRPr sz="1500"/>
            </a:pPr>
            <a:endParaRPr/>
          </a:p>
        </p:txBody>
      </p:sp>
      <p:sp>
        <p:nvSpPr>
          <p:cNvPr id="244" name="체크 박스를 선택하지 않았을 경우 :  경고창"/>
          <p:cNvSpPr txBox="1"/>
          <p:nvPr/>
        </p:nvSpPr>
        <p:spPr>
          <a:xfrm>
            <a:off x="7337694" y="575409"/>
            <a:ext cx="3328860" cy="33338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500">
                <a:solidFill>
                  <a:srgbClr val="FFFFFF"/>
                </a:solidFill>
              </a:defRPr>
            </a:lvl1pPr>
          </a:lstStyle>
          <a:p>
            <a:r>
              <a:t>체크 박스를 선택하지 않았을 경우 :  경고창</a:t>
            </a:r>
          </a:p>
        </p:txBody>
      </p:sp>
      <p:sp>
        <p:nvSpPr>
          <p:cNvPr id="245" name="직사각형"/>
          <p:cNvSpPr/>
          <p:nvPr/>
        </p:nvSpPr>
        <p:spPr>
          <a:xfrm>
            <a:off x="7510220" y="1201450"/>
            <a:ext cx="3336144" cy="611353"/>
          </a:xfrm>
          <a:prstGeom prst="rect">
            <a:avLst/>
          </a:prstGeom>
          <a:solidFill>
            <a:srgbClr val="000000">
              <a:alpha val="38446"/>
            </a:srgbClr>
          </a:solidFill>
          <a:ln w="12700">
            <a:miter lim="400000"/>
          </a:ln>
          <a:effectLst>
            <a:outerShdw blurRad="38100" dist="23000" dir="5400000" rotWithShape="0">
              <a:srgbClr val="000000">
                <a:alpha val="35153"/>
              </a:srgbClr>
            </a:outerShdw>
          </a:effectLst>
        </p:spPr>
        <p:txBody>
          <a:bodyPr lIns="45719" rIns="45719" anchor="ctr"/>
          <a:lstStyle/>
          <a:p>
            <a:endParaRPr/>
          </a:p>
        </p:txBody>
      </p:sp>
      <p:sp>
        <p:nvSpPr>
          <p:cNvPr id="246" name="선택한 경우 :  선택된 행을 삭제(delete)"/>
          <p:cNvSpPr txBox="1"/>
          <p:nvPr/>
        </p:nvSpPr>
        <p:spPr>
          <a:xfrm>
            <a:off x="7629325" y="1340437"/>
            <a:ext cx="3097934" cy="33338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500">
                <a:solidFill>
                  <a:srgbClr val="FFFFFF"/>
                </a:solidFill>
              </a:defRPr>
            </a:lvl1pPr>
          </a:lstStyle>
          <a:p>
            <a:r>
              <a:t>선택한 경우 :  선택된 행을 삭제(delete)</a:t>
            </a:r>
          </a:p>
        </p:txBody>
      </p:sp>
      <p:sp>
        <p:nvSpPr>
          <p:cNvPr id="247" name="직사각형"/>
          <p:cNvSpPr/>
          <p:nvPr/>
        </p:nvSpPr>
        <p:spPr>
          <a:xfrm>
            <a:off x="381673" y="1378456"/>
            <a:ext cx="5159285" cy="611353"/>
          </a:xfrm>
          <a:prstGeom prst="rect">
            <a:avLst/>
          </a:prstGeom>
          <a:solidFill>
            <a:srgbClr val="000000">
              <a:alpha val="38446"/>
            </a:srgbClr>
          </a:solidFill>
          <a:ln w="12700">
            <a:miter lim="400000"/>
          </a:ln>
          <a:effectLst>
            <a:outerShdw blurRad="38100" dist="23000" dir="5400000" rotWithShape="0">
              <a:srgbClr val="000000">
                <a:alpha val="35153"/>
              </a:srgbClr>
            </a:outerShdw>
          </a:effectLst>
        </p:spPr>
        <p:txBody>
          <a:bodyPr lIns="45719" rIns="45719" anchor="ctr"/>
          <a:lstStyle/>
          <a:p>
            <a:endParaRPr/>
          </a:p>
        </p:txBody>
      </p:sp>
      <p:sp>
        <p:nvSpPr>
          <p:cNvPr id="248" name="최상단 체크 박스 선택시 해당 페이지의 체크박스 전체 선택"/>
          <p:cNvSpPr txBox="1"/>
          <p:nvPr/>
        </p:nvSpPr>
        <p:spPr>
          <a:xfrm>
            <a:off x="574207" y="1510648"/>
            <a:ext cx="4774216" cy="34696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600">
                <a:solidFill>
                  <a:srgbClr val="FFFFFF"/>
                </a:solidFill>
              </a:defRPr>
            </a:lvl1pPr>
          </a:lstStyle>
          <a:p>
            <a:r>
              <a:t>최상단 체크 박스 선택시 해당 페이지의 체크박스 전체 선택</a:t>
            </a:r>
          </a:p>
        </p:txBody>
      </p:sp>
      <p:sp>
        <p:nvSpPr>
          <p:cNvPr id="249" name="직사각형"/>
          <p:cNvSpPr/>
          <p:nvPr/>
        </p:nvSpPr>
        <p:spPr>
          <a:xfrm>
            <a:off x="1244162" y="2236681"/>
            <a:ext cx="1656728" cy="611353"/>
          </a:xfrm>
          <a:prstGeom prst="rect">
            <a:avLst/>
          </a:prstGeom>
          <a:solidFill>
            <a:srgbClr val="000000">
              <a:alpha val="38446"/>
            </a:srgbClr>
          </a:solidFill>
          <a:ln w="12700">
            <a:miter lim="400000"/>
          </a:ln>
          <a:effectLst>
            <a:outerShdw blurRad="38100" dist="23000" dir="5400000" rotWithShape="0">
              <a:srgbClr val="000000">
                <a:alpha val="35153"/>
              </a:srgbClr>
            </a:outerShdw>
          </a:effectLst>
        </p:spPr>
        <p:txBody>
          <a:bodyPr lIns="45719" rIns="45719" anchor="ctr"/>
          <a:lstStyle/>
          <a:p>
            <a:endParaRPr/>
          </a:p>
        </p:txBody>
      </p:sp>
      <p:sp>
        <p:nvSpPr>
          <p:cNvPr id="250" name="체크 박스 선택"/>
          <p:cNvSpPr txBox="1"/>
          <p:nvPr/>
        </p:nvSpPr>
        <p:spPr>
          <a:xfrm>
            <a:off x="1436696" y="2368873"/>
            <a:ext cx="1271660" cy="34696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600">
                <a:solidFill>
                  <a:srgbClr val="FFFFFF"/>
                </a:solidFill>
              </a:defRPr>
            </a:lvl1pPr>
          </a:lstStyle>
          <a:p>
            <a:r>
              <a:t>체크 박스 선택</a:t>
            </a:r>
          </a:p>
        </p:txBody>
      </p:sp>
      <p:sp>
        <p:nvSpPr>
          <p:cNvPr id="251" name="4"/>
          <p:cNvSpPr/>
          <p:nvPr/>
        </p:nvSpPr>
        <p:spPr>
          <a:xfrm>
            <a:off x="10984693" y="1266779"/>
            <a:ext cx="480696" cy="480696"/>
          </a:xfrm>
          <a:prstGeom prst="ellipse">
            <a:avLst/>
          </a:prstGeom>
          <a:ln w="25400">
            <a:solidFill>
              <a:srgbClr val="A7A7A7"/>
            </a:solidFill>
            <a:miter lim="400000"/>
          </a:ln>
          <a:extLst>
            <a:ext uri="{C572A759-6A51-4108-AA02-DFA0A04FC94B}">
              <ma14:wrappingTextBoxFlag xmlns="" xmlns:ma14="http://schemas.microsoft.com/office/mac/drawingml/2011/main" val="1"/>
            </a:ext>
          </a:extLst>
        </p:spPr>
        <p:txBody>
          <a:bodyPr lIns="45719" rIns="45719" anchor="ctr"/>
          <a:lstStyle>
            <a:lvl1pPr algn="ctr">
              <a:defRPr sz="2100">
                <a:solidFill>
                  <a:srgbClr val="A7A7A7"/>
                </a:solidFill>
              </a:defRPr>
            </a:lvl1pPr>
          </a:lstStyle>
          <a:p>
            <a:r>
              <a:t>4</a:t>
            </a:r>
          </a:p>
        </p:txBody>
      </p:sp>
      <p:sp>
        <p:nvSpPr>
          <p:cNvPr id="252" name="직사각형"/>
          <p:cNvSpPr/>
          <p:nvPr/>
        </p:nvSpPr>
        <p:spPr>
          <a:xfrm>
            <a:off x="7419909" y="5962136"/>
            <a:ext cx="1219189" cy="611353"/>
          </a:xfrm>
          <a:prstGeom prst="rect">
            <a:avLst/>
          </a:prstGeom>
          <a:solidFill>
            <a:srgbClr val="000000">
              <a:alpha val="38446"/>
            </a:srgbClr>
          </a:solidFill>
          <a:ln w="12700">
            <a:miter lim="400000"/>
          </a:ln>
          <a:effectLst>
            <a:outerShdw blurRad="38100" dist="23000" dir="5400000" rotWithShape="0">
              <a:srgbClr val="000000">
                <a:alpha val="35153"/>
              </a:srgbClr>
            </a:outerShdw>
          </a:effectLst>
        </p:spPr>
        <p:txBody>
          <a:bodyPr lIns="45719" rIns="45719" anchor="ctr"/>
          <a:lstStyle/>
          <a:p>
            <a:endParaRPr/>
          </a:p>
        </p:txBody>
      </p:sp>
      <p:sp>
        <p:nvSpPr>
          <p:cNvPr id="253" name="페이징 처리"/>
          <p:cNvSpPr txBox="1"/>
          <p:nvPr/>
        </p:nvSpPr>
        <p:spPr>
          <a:xfrm>
            <a:off x="7539013" y="6101123"/>
            <a:ext cx="980981" cy="33337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500">
                <a:solidFill>
                  <a:srgbClr val="FFFFFF"/>
                </a:solidFill>
              </a:defRPr>
            </a:lvl1pPr>
          </a:lstStyle>
          <a:p>
            <a:r>
              <a:t>페이징 처리</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제목 1"/>
          <p:cNvSpPr txBox="1">
            <a:spLocks noGrp="1"/>
          </p:cNvSpPr>
          <p:nvPr>
            <p:ph type="title"/>
          </p:nvPr>
        </p:nvSpPr>
        <p:spPr>
          <a:xfrm>
            <a:off x="186536" y="245639"/>
            <a:ext cx="1600273" cy="611353"/>
          </a:xfrm>
          <a:prstGeom prst="rect">
            <a:avLst/>
          </a:prstGeom>
        </p:spPr>
        <p:txBody>
          <a:bodyPr/>
          <a:lstStyle/>
          <a:p>
            <a:pPr defTabSz="777240">
              <a:defRPr sz="1615"/>
            </a:pPr>
            <a:r>
              <a:t>환불 관리</a:t>
            </a:r>
          </a:p>
          <a:p>
            <a:pPr defTabSz="777240">
              <a:defRPr sz="1615"/>
            </a:pPr>
            <a:r>
              <a:t>- 환불 완료 코드</a:t>
            </a:r>
          </a:p>
        </p:txBody>
      </p:sp>
      <p:pic>
        <p:nvPicPr>
          <p:cNvPr id="256" name="이미지" descr="이미지"/>
          <p:cNvPicPr>
            <a:picLocks noChangeAspect="1"/>
          </p:cNvPicPr>
          <p:nvPr/>
        </p:nvPicPr>
        <p:blipFill>
          <a:blip r:embed="rId2"/>
          <a:stretch>
            <a:fillRect/>
          </a:stretch>
        </p:blipFill>
        <p:spPr>
          <a:xfrm>
            <a:off x="729746" y="1258912"/>
            <a:ext cx="6604001" cy="4546601"/>
          </a:xfrm>
          <a:prstGeom prst="rect">
            <a:avLst/>
          </a:prstGeom>
          <a:ln w="12700">
            <a:miter lim="400000"/>
          </a:ln>
        </p:spPr>
      </p:pic>
      <p:pic>
        <p:nvPicPr>
          <p:cNvPr id="257" name="이미지" descr="이미지"/>
          <p:cNvPicPr>
            <a:picLocks noChangeAspect="1"/>
          </p:cNvPicPr>
          <p:nvPr/>
        </p:nvPicPr>
        <p:blipFill>
          <a:blip r:embed="rId3"/>
          <a:stretch>
            <a:fillRect/>
          </a:stretch>
        </p:blipFill>
        <p:spPr>
          <a:xfrm>
            <a:off x="2025246" y="5320090"/>
            <a:ext cx="9715501" cy="939801"/>
          </a:xfrm>
          <a:prstGeom prst="rect">
            <a:avLst/>
          </a:prstGeom>
          <a:ln w="12700">
            <a:miter lim="400000"/>
          </a:ln>
          <a:effectLst>
            <a:outerShdw blurRad="127000" dist="23000" dir="5400000" rotWithShape="0">
              <a:srgbClr val="000000">
                <a:alpha val="35328"/>
              </a:srgbClr>
            </a:outerShdw>
          </a:effectLst>
        </p:spPr>
      </p:pic>
      <p:sp>
        <p:nvSpPr>
          <p:cNvPr id="258" name="직사각형"/>
          <p:cNvSpPr/>
          <p:nvPr/>
        </p:nvSpPr>
        <p:spPr>
          <a:xfrm>
            <a:off x="8919816" y="4579751"/>
            <a:ext cx="2780897" cy="506096"/>
          </a:xfrm>
          <a:prstGeom prst="rect">
            <a:avLst/>
          </a:prstGeom>
          <a:solidFill>
            <a:srgbClr val="000000">
              <a:alpha val="38446"/>
            </a:srgbClr>
          </a:solidFill>
          <a:ln w="12700">
            <a:miter lim="400000"/>
          </a:ln>
          <a:effectLst>
            <a:outerShdw blurRad="38100" dist="23000" dir="5400000" rotWithShape="0">
              <a:srgbClr val="000000">
                <a:alpha val="35153"/>
              </a:srgbClr>
            </a:outerShdw>
          </a:effectLst>
        </p:spPr>
        <p:txBody>
          <a:bodyPr lIns="45719" rIns="45719" anchor="ctr"/>
          <a:lstStyle/>
          <a:p>
            <a:endParaRPr/>
          </a:p>
        </p:txBody>
      </p:sp>
      <p:sp>
        <p:nvSpPr>
          <p:cNvPr id="259" name="감동카드 리스트 조회 query"/>
          <p:cNvSpPr txBox="1"/>
          <p:nvPr/>
        </p:nvSpPr>
        <p:spPr>
          <a:xfrm>
            <a:off x="9128406" y="4659314"/>
            <a:ext cx="2363717" cy="34696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600">
                <a:solidFill>
                  <a:srgbClr val="FFFFFF"/>
                </a:solidFill>
              </a:defRPr>
            </a:lvl1pPr>
          </a:lstStyle>
          <a:p>
            <a:r>
              <a:t>감동카드 리스트 조회 query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7E50212-059C-44EC-B66B-7D26FBCAE906}"/>
              </a:ext>
            </a:extLst>
          </p:cNvPr>
          <p:cNvPicPr>
            <a:picLocks noChangeAspect="1"/>
          </p:cNvPicPr>
          <p:nvPr/>
        </p:nvPicPr>
        <p:blipFill>
          <a:blip r:embed="rId2"/>
          <a:stretch>
            <a:fillRect/>
          </a:stretch>
        </p:blipFill>
        <p:spPr>
          <a:xfrm>
            <a:off x="674494" y="1124744"/>
            <a:ext cx="10981624" cy="5733256"/>
          </a:xfrm>
          <a:prstGeom prst="rect">
            <a:avLst/>
          </a:prstGeom>
        </p:spPr>
      </p:pic>
      <p:sp>
        <p:nvSpPr>
          <p:cNvPr id="7" name="제목 6">
            <a:extLst>
              <a:ext uri="{FF2B5EF4-FFF2-40B4-BE49-F238E27FC236}">
                <a16:creationId xmlns:a16="http://schemas.microsoft.com/office/drawing/2014/main" id="{BF68B1DF-565A-4226-A5EF-F672131A26C1}"/>
              </a:ext>
            </a:extLst>
          </p:cNvPr>
          <p:cNvSpPr>
            <a:spLocks noGrp="1"/>
          </p:cNvSpPr>
          <p:nvPr>
            <p:ph type="title"/>
          </p:nvPr>
        </p:nvSpPr>
        <p:spPr/>
        <p:txBody>
          <a:bodyPr/>
          <a:lstStyle/>
          <a:p>
            <a:r>
              <a:rPr lang="ko-KR" altLang="en-US" sz="2400" b="1" dirty="0"/>
              <a:t>클래스 다이어그램</a:t>
            </a:r>
          </a:p>
        </p:txBody>
      </p:sp>
    </p:spTree>
    <p:extLst>
      <p:ext uri="{BB962C8B-B14F-4D97-AF65-F5344CB8AC3E}">
        <p14:creationId xmlns:p14="http://schemas.microsoft.com/office/powerpoint/2010/main" val="1355987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6127EE79-E545-4708-A118-5D730C6E9524}"/>
              </a:ext>
            </a:extLst>
          </p:cNvPr>
          <p:cNvGrpSpPr/>
          <p:nvPr/>
        </p:nvGrpSpPr>
        <p:grpSpPr>
          <a:xfrm>
            <a:off x="2279576" y="908720"/>
            <a:ext cx="7704856" cy="6287516"/>
            <a:chOff x="2567608" y="-1467544"/>
            <a:chExt cx="7704856" cy="6287516"/>
          </a:xfrm>
        </p:grpSpPr>
        <p:grpSp>
          <p:nvGrpSpPr>
            <p:cNvPr id="13" name="그룹 12">
              <a:extLst>
                <a:ext uri="{FF2B5EF4-FFF2-40B4-BE49-F238E27FC236}">
                  <a16:creationId xmlns:a16="http://schemas.microsoft.com/office/drawing/2014/main" id="{55DE5606-B042-48BE-AA32-84312F0AB20D}"/>
                </a:ext>
              </a:extLst>
            </p:cNvPr>
            <p:cNvGrpSpPr/>
            <p:nvPr/>
          </p:nvGrpSpPr>
          <p:grpSpPr>
            <a:xfrm>
              <a:off x="2567608" y="-1467544"/>
              <a:ext cx="7704856" cy="6287516"/>
              <a:chOff x="3359696" y="285242"/>
              <a:chExt cx="7704856" cy="6287516"/>
            </a:xfrm>
          </p:grpSpPr>
          <p:pic>
            <p:nvPicPr>
              <p:cNvPr id="15" name="그림 14">
                <a:extLst>
                  <a:ext uri="{FF2B5EF4-FFF2-40B4-BE49-F238E27FC236}">
                    <a16:creationId xmlns:a16="http://schemas.microsoft.com/office/drawing/2014/main" id="{75EBA40D-DF60-4F1A-8C18-C9C450C5BD8E}"/>
                  </a:ext>
                </a:extLst>
              </p:cNvPr>
              <p:cNvPicPr>
                <a:picLocks noChangeAspect="1"/>
              </p:cNvPicPr>
              <p:nvPr/>
            </p:nvPicPr>
            <p:blipFill rotWithShape="1">
              <a:blip r:embed="rId2"/>
              <a:srcRect l="17128" r="19676"/>
              <a:stretch/>
            </p:blipFill>
            <p:spPr>
              <a:xfrm>
                <a:off x="3359696" y="285242"/>
                <a:ext cx="7704856" cy="6287516"/>
              </a:xfrm>
              <a:prstGeom prst="rect">
                <a:avLst/>
              </a:prstGeom>
            </p:spPr>
          </p:pic>
          <p:pic>
            <p:nvPicPr>
              <p:cNvPr id="16" name="그림 15">
                <a:extLst>
                  <a:ext uri="{FF2B5EF4-FFF2-40B4-BE49-F238E27FC236}">
                    <a16:creationId xmlns:a16="http://schemas.microsoft.com/office/drawing/2014/main" id="{73FA558E-7AEF-40BE-B878-E76F921A9A68}"/>
                  </a:ext>
                </a:extLst>
              </p:cNvPr>
              <p:cNvPicPr>
                <a:picLocks noChangeAspect="1"/>
              </p:cNvPicPr>
              <p:nvPr/>
            </p:nvPicPr>
            <p:blipFill rotWithShape="1">
              <a:blip r:embed="rId2"/>
              <a:srcRect l="93728" t="95002"/>
              <a:stretch/>
            </p:blipFill>
            <p:spPr>
              <a:xfrm>
                <a:off x="10083822" y="5013176"/>
                <a:ext cx="764706" cy="314283"/>
              </a:xfrm>
              <a:prstGeom prst="rect">
                <a:avLst/>
              </a:prstGeom>
            </p:spPr>
          </p:pic>
        </p:grpSp>
        <p:pic>
          <p:nvPicPr>
            <p:cNvPr id="14" name="그림 13">
              <a:extLst>
                <a:ext uri="{FF2B5EF4-FFF2-40B4-BE49-F238E27FC236}">
                  <a16:creationId xmlns:a16="http://schemas.microsoft.com/office/drawing/2014/main" id="{8716B15D-1866-4949-A2FD-216082211C43}"/>
                </a:ext>
              </a:extLst>
            </p:cNvPr>
            <p:cNvPicPr>
              <a:picLocks noChangeAspect="1"/>
            </p:cNvPicPr>
            <p:nvPr/>
          </p:nvPicPr>
          <p:blipFill rotWithShape="1">
            <a:blip r:embed="rId3"/>
            <a:srcRect l="37007" t="75930" r="55906" b="12201"/>
            <a:stretch/>
          </p:blipFill>
          <p:spPr>
            <a:xfrm>
              <a:off x="4655840" y="3284984"/>
              <a:ext cx="936104" cy="881810"/>
            </a:xfrm>
            <a:prstGeom prst="rect">
              <a:avLst/>
            </a:prstGeom>
          </p:spPr>
        </p:pic>
      </p:grpSp>
      <p:sp>
        <p:nvSpPr>
          <p:cNvPr id="4" name="직사각형 3">
            <a:extLst>
              <a:ext uri="{FF2B5EF4-FFF2-40B4-BE49-F238E27FC236}">
                <a16:creationId xmlns:a16="http://schemas.microsoft.com/office/drawing/2014/main" id="{F32879A8-24C2-4093-B274-D7BAEB833F6C}"/>
              </a:ext>
            </a:extLst>
          </p:cNvPr>
          <p:cNvSpPr/>
          <p:nvPr/>
        </p:nvSpPr>
        <p:spPr>
          <a:xfrm>
            <a:off x="8967562" y="4784948"/>
            <a:ext cx="2457030" cy="8139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게시글 작성</a:t>
            </a:r>
            <a:endParaRPr lang="en-US" altLang="ko-KR" dirty="0"/>
          </a:p>
          <a:p>
            <a:pPr algn="ctr"/>
            <a:r>
              <a:rPr lang="en-US" altLang="ko-KR" dirty="0"/>
              <a:t>(Insert) </a:t>
            </a:r>
          </a:p>
        </p:txBody>
      </p:sp>
      <p:sp>
        <p:nvSpPr>
          <p:cNvPr id="8" name="직사각형 7">
            <a:extLst>
              <a:ext uri="{FF2B5EF4-FFF2-40B4-BE49-F238E27FC236}">
                <a16:creationId xmlns:a16="http://schemas.microsoft.com/office/drawing/2014/main" id="{E4FC770D-BAAC-48F5-95C6-CF0BA0F4B789}"/>
              </a:ext>
            </a:extLst>
          </p:cNvPr>
          <p:cNvSpPr/>
          <p:nvPr/>
        </p:nvSpPr>
        <p:spPr>
          <a:xfrm>
            <a:off x="4853726" y="4784948"/>
            <a:ext cx="2457030" cy="8139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게시글 검색</a:t>
            </a:r>
            <a:endParaRPr lang="en-US" altLang="ko-KR" dirty="0"/>
          </a:p>
          <a:p>
            <a:pPr algn="ctr"/>
            <a:r>
              <a:rPr lang="en-US" altLang="ko-KR" dirty="0"/>
              <a:t>(</a:t>
            </a:r>
            <a:r>
              <a:rPr lang="ko-KR" altLang="en-US" dirty="0"/>
              <a:t>제목 </a:t>
            </a:r>
            <a:r>
              <a:rPr lang="en-US" altLang="ko-KR" dirty="0"/>
              <a:t>/ </a:t>
            </a:r>
            <a:r>
              <a:rPr lang="ko-KR" altLang="en-US" dirty="0"/>
              <a:t>내용 </a:t>
            </a:r>
            <a:r>
              <a:rPr lang="en-US" altLang="ko-KR" dirty="0"/>
              <a:t>/ </a:t>
            </a:r>
            <a:r>
              <a:rPr lang="ko-KR" altLang="en-US" dirty="0"/>
              <a:t>작성자</a:t>
            </a:r>
            <a:r>
              <a:rPr lang="en-US" altLang="ko-KR" dirty="0"/>
              <a:t>)</a:t>
            </a:r>
          </a:p>
        </p:txBody>
      </p:sp>
      <p:sp>
        <p:nvSpPr>
          <p:cNvPr id="11" name="직사각형 10">
            <a:extLst>
              <a:ext uri="{FF2B5EF4-FFF2-40B4-BE49-F238E27FC236}">
                <a16:creationId xmlns:a16="http://schemas.microsoft.com/office/drawing/2014/main" id="{19C89E36-F92B-4EBE-ACAD-5DAEF80950DB}"/>
              </a:ext>
            </a:extLst>
          </p:cNvPr>
          <p:cNvSpPr/>
          <p:nvPr/>
        </p:nvSpPr>
        <p:spPr>
          <a:xfrm>
            <a:off x="386067" y="1844824"/>
            <a:ext cx="2457030" cy="8139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썸네일 게시판 형식</a:t>
            </a:r>
            <a:endParaRPr lang="en-US" altLang="ko-KR" dirty="0"/>
          </a:p>
          <a:p>
            <a:pPr algn="ctr"/>
            <a:r>
              <a:rPr lang="en-US" altLang="ko-KR" dirty="0"/>
              <a:t>(Select)</a:t>
            </a:r>
          </a:p>
        </p:txBody>
      </p:sp>
      <p:sp>
        <p:nvSpPr>
          <p:cNvPr id="20" name="제목 1">
            <a:extLst>
              <a:ext uri="{FF2B5EF4-FFF2-40B4-BE49-F238E27FC236}">
                <a16:creationId xmlns:a16="http://schemas.microsoft.com/office/drawing/2014/main" id="{358D0C05-4587-471A-9C38-8FB7DD538108}"/>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아마추어 게시판</a:t>
            </a:r>
          </a:p>
        </p:txBody>
      </p:sp>
    </p:spTree>
    <p:extLst>
      <p:ext uri="{BB962C8B-B14F-4D97-AF65-F5344CB8AC3E}">
        <p14:creationId xmlns:p14="http://schemas.microsoft.com/office/powerpoint/2010/main" val="3485979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AB7CA0A9-5B4E-4684-8448-564AB1EFA078}"/>
              </a:ext>
            </a:extLst>
          </p:cNvPr>
          <p:cNvGrpSpPr/>
          <p:nvPr/>
        </p:nvGrpSpPr>
        <p:grpSpPr>
          <a:xfrm>
            <a:off x="1739735" y="2912067"/>
            <a:ext cx="8591600" cy="3057198"/>
            <a:chOff x="1869506" y="3212976"/>
            <a:chExt cx="8591600" cy="3057198"/>
          </a:xfrm>
        </p:grpSpPr>
        <p:pic>
          <p:nvPicPr>
            <p:cNvPr id="18" name="그림 17">
              <a:extLst>
                <a:ext uri="{FF2B5EF4-FFF2-40B4-BE49-F238E27FC236}">
                  <a16:creationId xmlns:a16="http://schemas.microsoft.com/office/drawing/2014/main" id="{B93A26BB-89EE-4127-8FEC-AAD4CF041746}"/>
                </a:ext>
              </a:extLst>
            </p:cNvPr>
            <p:cNvPicPr>
              <a:picLocks noChangeAspect="1"/>
            </p:cNvPicPr>
            <p:nvPr/>
          </p:nvPicPr>
          <p:blipFill rotWithShape="1">
            <a:blip r:embed="rId2"/>
            <a:srcRect t="38873" r="31691"/>
            <a:stretch/>
          </p:blipFill>
          <p:spPr>
            <a:xfrm>
              <a:off x="1869506" y="3212976"/>
              <a:ext cx="8328248" cy="3057198"/>
            </a:xfrm>
            <a:prstGeom prst="rect">
              <a:avLst/>
            </a:prstGeom>
          </p:spPr>
        </p:pic>
        <p:pic>
          <p:nvPicPr>
            <p:cNvPr id="19" name="그림 18">
              <a:extLst>
                <a:ext uri="{FF2B5EF4-FFF2-40B4-BE49-F238E27FC236}">
                  <a16:creationId xmlns:a16="http://schemas.microsoft.com/office/drawing/2014/main" id="{E743AA1B-2B6D-49F5-B600-2DAEEF59B75A}"/>
                </a:ext>
              </a:extLst>
            </p:cNvPr>
            <p:cNvPicPr>
              <a:picLocks noChangeAspect="1"/>
            </p:cNvPicPr>
            <p:nvPr/>
          </p:nvPicPr>
          <p:blipFill rotWithShape="1">
            <a:blip r:embed="rId2"/>
            <a:srcRect l="87209" t="91753"/>
            <a:stretch/>
          </p:blipFill>
          <p:spPr>
            <a:xfrm>
              <a:off x="8901610" y="5850555"/>
              <a:ext cx="1559496" cy="412475"/>
            </a:xfrm>
            <a:prstGeom prst="rect">
              <a:avLst/>
            </a:prstGeom>
          </p:spPr>
        </p:pic>
      </p:grpSp>
      <p:pic>
        <p:nvPicPr>
          <p:cNvPr id="10" name="그림 9">
            <a:extLst>
              <a:ext uri="{FF2B5EF4-FFF2-40B4-BE49-F238E27FC236}">
                <a16:creationId xmlns:a16="http://schemas.microsoft.com/office/drawing/2014/main" id="{43F3948F-0095-4ADD-9C01-0EE58ABC8029}"/>
              </a:ext>
            </a:extLst>
          </p:cNvPr>
          <p:cNvPicPr>
            <a:picLocks noChangeAspect="1"/>
          </p:cNvPicPr>
          <p:nvPr/>
        </p:nvPicPr>
        <p:blipFill>
          <a:blip r:embed="rId3"/>
          <a:stretch>
            <a:fillRect/>
          </a:stretch>
        </p:blipFill>
        <p:spPr>
          <a:xfrm>
            <a:off x="1912534" y="545618"/>
            <a:ext cx="8103580" cy="2230343"/>
          </a:xfrm>
          <a:prstGeom prst="rect">
            <a:avLst/>
          </a:prstGeom>
        </p:spPr>
      </p:pic>
      <p:sp>
        <p:nvSpPr>
          <p:cNvPr id="11" name="직사각형 10">
            <a:extLst>
              <a:ext uri="{FF2B5EF4-FFF2-40B4-BE49-F238E27FC236}">
                <a16:creationId xmlns:a16="http://schemas.microsoft.com/office/drawing/2014/main" id="{6BB4D4A6-6C53-47C2-A599-2AA697466FC0}"/>
              </a:ext>
            </a:extLst>
          </p:cNvPr>
          <p:cNvSpPr/>
          <p:nvPr/>
        </p:nvSpPr>
        <p:spPr>
          <a:xfrm>
            <a:off x="1715749" y="2636912"/>
            <a:ext cx="2457030" cy="8139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게시글 좋아요</a:t>
            </a:r>
            <a:endParaRPr lang="en-US" altLang="ko-KR" dirty="0"/>
          </a:p>
        </p:txBody>
      </p:sp>
      <p:sp>
        <p:nvSpPr>
          <p:cNvPr id="12" name="직사각형 11">
            <a:extLst>
              <a:ext uri="{FF2B5EF4-FFF2-40B4-BE49-F238E27FC236}">
                <a16:creationId xmlns:a16="http://schemas.microsoft.com/office/drawing/2014/main" id="{D5C2FAC8-54CE-4A08-A3D7-560A15791616}"/>
              </a:ext>
            </a:extLst>
          </p:cNvPr>
          <p:cNvSpPr/>
          <p:nvPr/>
        </p:nvSpPr>
        <p:spPr>
          <a:xfrm>
            <a:off x="4379351" y="4033677"/>
            <a:ext cx="2457030" cy="8139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댓글</a:t>
            </a:r>
            <a:endParaRPr lang="en-US" altLang="ko-KR" dirty="0"/>
          </a:p>
        </p:txBody>
      </p:sp>
      <p:sp>
        <p:nvSpPr>
          <p:cNvPr id="13" name="직사각형 12">
            <a:extLst>
              <a:ext uri="{FF2B5EF4-FFF2-40B4-BE49-F238E27FC236}">
                <a16:creationId xmlns:a16="http://schemas.microsoft.com/office/drawing/2014/main" id="{F7138960-1728-4D19-A8D2-580CEF87A7CA}"/>
              </a:ext>
            </a:extLst>
          </p:cNvPr>
          <p:cNvSpPr/>
          <p:nvPr/>
        </p:nvSpPr>
        <p:spPr>
          <a:xfrm>
            <a:off x="8247482" y="4712267"/>
            <a:ext cx="2457030" cy="8139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게시글 수정 삭제</a:t>
            </a:r>
            <a:endParaRPr lang="en-US" altLang="ko-KR" dirty="0"/>
          </a:p>
          <a:p>
            <a:pPr algn="ctr"/>
            <a:r>
              <a:rPr lang="en-US" altLang="ko-KR" dirty="0"/>
              <a:t>(Delete)</a:t>
            </a:r>
          </a:p>
        </p:txBody>
      </p:sp>
      <p:sp>
        <p:nvSpPr>
          <p:cNvPr id="16" name="제목 1">
            <a:extLst>
              <a:ext uri="{FF2B5EF4-FFF2-40B4-BE49-F238E27FC236}">
                <a16:creationId xmlns:a16="http://schemas.microsoft.com/office/drawing/2014/main" id="{3E94416F-AD85-4775-BAF7-AFC54D331ED5}"/>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아마추어 게시판</a:t>
            </a:r>
          </a:p>
        </p:txBody>
      </p:sp>
    </p:spTree>
    <p:extLst>
      <p:ext uri="{BB962C8B-B14F-4D97-AF65-F5344CB8AC3E}">
        <p14:creationId xmlns:p14="http://schemas.microsoft.com/office/powerpoint/2010/main" val="3255423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a:extLst>
              <a:ext uri="{FF2B5EF4-FFF2-40B4-BE49-F238E27FC236}">
                <a16:creationId xmlns:a16="http://schemas.microsoft.com/office/drawing/2014/main" id="{8A9A93F4-25E1-4254-A5B7-799D4FC6F151}"/>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a:t>마스터 피스</a:t>
            </a:r>
            <a:endParaRPr lang="ko-KR" altLang="en-US" sz="2400" b="1" dirty="0"/>
          </a:p>
        </p:txBody>
      </p:sp>
      <p:grpSp>
        <p:nvGrpSpPr>
          <p:cNvPr id="2" name="그룹 1">
            <a:extLst>
              <a:ext uri="{FF2B5EF4-FFF2-40B4-BE49-F238E27FC236}">
                <a16:creationId xmlns:a16="http://schemas.microsoft.com/office/drawing/2014/main" id="{4CE974B7-C69F-46E7-8768-5C2CB7C42A0F}"/>
              </a:ext>
            </a:extLst>
          </p:cNvPr>
          <p:cNvGrpSpPr/>
          <p:nvPr/>
        </p:nvGrpSpPr>
        <p:grpSpPr>
          <a:xfrm>
            <a:off x="1860717" y="260648"/>
            <a:ext cx="10017224" cy="6909236"/>
            <a:chOff x="1860717" y="260648"/>
            <a:chExt cx="10017224" cy="6909236"/>
          </a:xfrm>
        </p:grpSpPr>
        <p:pic>
          <p:nvPicPr>
            <p:cNvPr id="3" name="그림 2">
              <a:extLst>
                <a:ext uri="{FF2B5EF4-FFF2-40B4-BE49-F238E27FC236}">
                  <a16:creationId xmlns:a16="http://schemas.microsoft.com/office/drawing/2014/main" id="{68AAEB4D-2304-40EE-B669-B77A8C26B5FB}"/>
                </a:ext>
              </a:extLst>
            </p:cNvPr>
            <p:cNvPicPr>
              <a:picLocks noChangeAspect="1"/>
            </p:cNvPicPr>
            <p:nvPr/>
          </p:nvPicPr>
          <p:blipFill rotWithShape="1">
            <a:blip r:embed="rId2"/>
            <a:srcRect b="63243"/>
            <a:stretch/>
          </p:blipFill>
          <p:spPr>
            <a:xfrm>
              <a:off x="1860717" y="260648"/>
              <a:ext cx="9982200" cy="717726"/>
            </a:xfrm>
            <a:prstGeom prst="rect">
              <a:avLst/>
            </a:prstGeom>
          </p:spPr>
        </p:pic>
        <p:pic>
          <p:nvPicPr>
            <p:cNvPr id="6" name="그림 5">
              <a:extLst>
                <a:ext uri="{FF2B5EF4-FFF2-40B4-BE49-F238E27FC236}">
                  <a16:creationId xmlns:a16="http://schemas.microsoft.com/office/drawing/2014/main" id="{9FDDC5EF-55E8-486A-98E5-3FEAF949D77A}"/>
                </a:ext>
              </a:extLst>
            </p:cNvPr>
            <p:cNvPicPr>
              <a:picLocks noChangeAspect="1"/>
            </p:cNvPicPr>
            <p:nvPr/>
          </p:nvPicPr>
          <p:blipFill rotWithShape="1">
            <a:blip r:embed="rId2"/>
            <a:srcRect t="63243"/>
            <a:stretch/>
          </p:blipFill>
          <p:spPr>
            <a:xfrm>
              <a:off x="1895741" y="1051558"/>
              <a:ext cx="9982200" cy="717726"/>
            </a:xfrm>
            <a:prstGeom prst="rect">
              <a:avLst/>
            </a:prstGeom>
          </p:spPr>
        </p:pic>
        <p:pic>
          <p:nvPicPr>
            <p:cNvPr id="8" name="그림 7">
              <a:extLst>
                <a:ext uri="{FF2B5EF4-FFF2-40B4-BE49-F238E27FC236}">
                  <a16:creationId xmlns:a16="http://schemas.microsoft.com/office/drawing/2014/main" id="{F14C7E98-8840-45DD-AC8D-DC8FC781637A}"/>
                </a:ext>
              </a:extLst>
            </p:cNvPr>
            <p:cNvPicPr>
              <a:picLocks noChangeAspect="1"/>
            </p:cNvPicPr>
            <p:nvPr/>
          </p:nvPicPr>
          <p:blipFill rotWithShape="1">
            <a:blip r:embed="rId3"/>
            <a:srcRect b="26902"/>
            <a:stretch/>
          </p:blipFill>
          <p:spPr>
            <a:xfrm>
              <a:off x="1860717" y="1769284"/>
              <a:ext cx="9982200" cy="5400600"/>
            </a:xfrm>
            <a:prstGeom prst="rect">
              <a:avLst/>
            </a:prstGeom>
          </p:spPr>
        </p:pic>
      </p:grpSp>
    </p:spTree>
    <p:extLst>
      <p:ext uri="{BB962C8B-B14F-4D97-AF65-F5344CB8AC3E}">
        <p14:creationId xmlns:p14="http://schemas.microsoft.com/office/powerpoint/2010/main" val="598930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247EFF6-B285-48E4-AF11-189E2624DDE2}"/>
              </a:ext>
            </a:extLst>
          </p:cNvPr>
          <p:cNvPicPr>
            <a:picLocks noChangeAspect="1"/>
          </p:cNvPicPr>
          <p:nvPr/>
        </p:nvPicPr>
        <p:blipFill>
          <a:blip r:embed="rId2"/>
          <a:stretch>
            <a:fillRect/>
          </a:stretch>
        </p:blipFill>
        <p:spPr>
          <a:xfrm>
            <a:off x="458787" y="911599"/>
            <a:ext cx="5610225" cy="4191000"/>
          </a:xfrm>
          <a:prstGeom prst="rect">
            <a:avLst/>
          </a:prstGeom>
        </p:spPr>
      </p:pic>
      <p:sp>
        <p:nvSpPr>
          <p:cNvPr id="6" name="제목 1">
            <a:extLst>
              <a:ext uri="{FF2B5EF4-FFF2-40B4-BE49-F238E27FC236}">
                <a16:creationId xmlns:a16="http://schemas.microsoft.com/office/drawing/2014/main" id="{88931969-29C0-4119-A044-7483E978C664}"/>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마스터 피스</a:t>
            </a:r>
          </a:p>
        </p:txBody>
      </p:sp>
      <p:sp>
        <p:nvSpPr>
          <p:cNvPr id="7" name="직사각형 6">
            <a:extLst>
              <a:ext uri="{FF2B5EF4-FFF2-40B4-BE49-F238E27FC236}">
                <a16:creationId xmlns:a16="http://schemas.microsoft.com/office/drawing/2014/main" id="{A4AD4E19-7C7D-46B5-BE8E-29D28495007E}"/>
              </a:ext>
            </a:extLst>
          </p:cNvPr>
          <p:cNvSpPr/>
          <p:nvPr/>
        </p:nvSpPr>
        <p:spPr>
          <a:xfrm>
            <a:off x="1391691" y="5445224"/>
            <a:ext cx="3744416" cy="7200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MASTERPIECE_PAINT</a:t>
            </a:r>
          </a:p>
          <a:p>
            <a:pPr algn="ctr"/>
            <a:r>
              <a:rPr lang="en-US" altLang="ko-KR" dirty="0"/>
              <a:t>:</a:t>
            </a:r>
            <a:r>
              <a:rPr lang="ko-KR" altLang="en-US" dirty="0"/>
              <a:t>좋아요 순으로 재정렬 해주는 뷰</a:t>
            </a:r>
          </a:p>
        </p:txBody>
      </p:sp>
      <p:pic>
        <p:nvPicPr>
          <p:cNvPr id="2" name="그림 1">
            <a:extLst>
              <a:ext uri="{FF2B5EF4-FFF2-40B4-BE49-F238E27FC236}">
                <a16:creationId xmlns:a16="http://schemas.microsoft.com/office/drawing/2014/main" id="{C309BEB6-3CCF-46DF-9A79-7EBB9057F0FD}"/>
              </a:ext>
            </a:extLst>
          </p:cNvPr>
          <p:cNvPicPr>
            <a:picLocks noChangeAspect="1"/>
          </p:cNvPicPr>
          <p:nvPr/>
        </p:nvPicPr>
        <p:blipFill>
          <a:blip r:embed="rId3"/>
          <a:stretch>
            <a:fillRect/>
          </a:stretch>
        </p:blipFill>
        <p:spPr>
          <a:xfrm>
            <a:off x="6203932" y="692524"/>
            <a:ext cx="5514975" cy="4629150"/>
          </a:xfrm>
          <a:prstGeom prst="rect">
            <a:avLst/>
          </a:prstGeom>
        </p:spPr>
      </p:pic>
      <p:sp>
        <p:nvSpPr>
          <p:cNvPr id="4" name="직사각형 3">
            <a:extLst>
              <a:ext uri="{FF2B5EF4-FFF2-40B4-BE49-F238E27FC236}">
                <a16:creationId xmlns:a16="http://schemas.microsoft.com/office/drawing/2014/main" id="{4B470E63-84CA-4BFE-BC2A-B852D33E4C06}"/>
              </a:ext>
            </a:extLst>
          </p:cNvPr>
          <p:cNvSpPr/>
          <p:nvPr/>
        </p:nvSpPr>
        <p:spPr>
          <a:xfrm>
            <a:off x="6240016" y="2780928"/>
            <a:ext cx="230425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A2178470-67D3-489A-A6E5-EF8D81C444E3}"/>
              </a:ext>
            </a:extLst>
          </p:cNvPr>
          <p:cNvSpPr/>
          <p:nvPr/>
        </p:nvSpPr>
        <p:spPr>
          <a:xfrm>
            <a:off x="9552384" y="911599"/>
            <a:ext cx="208823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19E87A99-99BE-4031-8A02-CD27C36B1322}"/>
              </a:ext>
            </a:extLst>
          </p:cNvPr>
          <p:cNvSpPr/>
          <p:nvPr/>
        </p:nvSpPr>
        <p:spPr>
          <a:xfrm>
            <a:off x="6212383" y="5321674"/>
            <a:ext cx="2304256" cy="41158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a:t>회원 테이블</a:t>
            </a:r>
            <a:endParaRPr lang="ko-KR" altLang="en-US" dirty="0"/>
          </a:p>
        </p:txBody>
      </p:sp>
      <p:sp>
        <p:nvSpPr>
          <p:cNvPr id="10" name="직사각형 9">
            <a:extLst>
              <a:ext uri="{FF2B5EF4-FFF2-40B4-BE49-F238E27FC236}">
                <a16:creationId xmlns:a16="http://schemas.microsoft.com/office/drawing/2014/main" id="{20C487A8-5EE9-4958-BC2C-E369F58EE6F7}"/>
              </a:ext>
            </a:extLst>
          </p:cNvPr>
          <p:cNvSpPr/>
          <p:nvPr/>
        </p:nvSpPr>
        <p:spPr>
          <a:xfrm>
            <a:off x="9552384" y="2780928"/>
            <a:ext cx="2088232" cy="41158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작품 테이블</a:t>
            </a:r>
          </a:p>
        </p:txBody>
      </p:sp>
    </p:spTree>
    <p:extLst>
      <p:ext uri="{BB962C8B-B14F-4D97-AF65-F5344CB8AC3E}">
        <p14:creationId xmlns:p14="http://schemas.microsoft.com/office/powerpoint/2010/main" val="2013353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2744F3F-8732-4EB4-920B-D4EEB3B93723}"/>
              </a:ext>
            </a:extLst>
          </p:cNvPr>
          <p:cNvPicPr>
            <a:picLocks noChangeAspect="1"/>
          </p:cNvPicPr>
          <p:nvPr/>
        </p:nvPicPr>
        <p:blipFill>
          <a:blip r:embed="rId2"/>
          <a:stretch>
            <a:fillRect/>
          </a:stretch>
        </p:blipFill>
        <p:spPr>
          <a:xfrm>
            <a:off x="0" y="1052736"/>
            <a:ext cx="12192000" cy="4924425"/>
          </a:xfrm>
          <a:prstGeom prst="rect">
            <a:avLst/>
          </a:prstGeom>
        </p:spPr>
      </p:pic>
      <p:sp>
        <p:nvSpPr>
          <p:cNvPr id="5" name="직사각형 4">
            <a:extLst>
              <a:ext uri="{FF2B5EF4-FFF2-40B4-BE49-F238E27FC236}">
                <a16:creationId xmlns:a16="http://schemas.microsoft.com/office/drawing/2014/main" id="{4188711E-D278-4819-BAB9-F20216054EA4}"/>
              </a:ext>
            </a:extLst>
          </p:cNvPr>
          <p:cNvSpPr/>
          <p:nvPr/>
        </p:nvSpPr>
        <p:spPr>
          <a:xfrm>
            <a:off x="6062464" y="375801"/>
            <a:ext cx="2232248" cy="158333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1600" dirty="0"/>
              <a:t>좋아요 순으로 정렬된</a:t>
            </a:r>
            <a:endParaRPr lang="en-US" altLang="ko-KR" sz="1600" dirty="0"/>
          </a:p>
          <a:p>
            <a:pPr algn="ctr"/>
            <a:r>
              <a:rPr lang="ko-KR" altLang="en-US" sz="1600" dirty="0"/>
              <a:t> 상위 </a:t>
            </a:r>
            <a:r>
              <a:rPr lang="en-US" altLang="ko-KR" sz="1600" dirty="0"/>
              <a:t>6</a:t>
            </a:r>
            <a:r>
              <a:rPr lang="ko-KR" altLang="en-US" sz="1600" dirty="0"/>
              <a:t>개 </a:t>
            </a:r>
            <a:r>
              <a:rPr lang="en-US" altLang="ko-KR" sz="1600" dirty="0"/>
              <a:t>List</a:t>
            </a:r>
            <a:r>
              <a:rPr lang="ko-KR" altLang="en-US" sz="1600" dirty="0"/>
              <a:t>의 </a:t>
            </a:r>
            <a:endParaRPr lang="en-US" altLang="ko-KR" sz="1600" dirty="0"/>
          </a:p>
          <a:p>
            <a:pPr algn="ctr"/>
            <a:r>
              <a:rPr lang="ko-KR" altLang="en-US" sz="1600" dirty="0"/>
              <a:t>게시글 </a:t>
            </a:r>
            <a:r>
              <a:rPr lang="en-US" altLang="ko-KR" sz="1600" dirty="0"/>
              <a:t>No</a:t>
            </a:r>
            <a:endParaRPr lang="ko-KR" altLang="en-US" sz="1600" dirty="0"/>
          </a:p>
        </p:txBody>
      </p:sp>
      <p:sp>
        <p:nvSpPr>
          <p:cNvPr id="6" name="제목 1">
            <a:extLst>
              <a:ext uri="{FF2B5EF4-FFF2-40B4-BE49-F238E27FC236}">
                <a16:creationId xmlns:a16="http://schemas.microsoft.com/office/drawing/2014/main" id="{58B489F5-9D2E-427F-96C6-3B735C3ED2A1}"/>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마스터 피스</a:t>
            </a:r>
          </a:p>
        </p:txBody>
      </p:sp>
      <p:sp>
        <p:nvSpPr>
          <p:cNvPr id="7" name="직사각형 6">
            <a:extLst>
              <a:ext uri="{FF2B5EF4-FFF2-40B4-BE49-F238E27FC236}">
                <a16:creationId xmlns:a16="http://schemas.microsoft.com/office/drawing/2014/main" id="{3FC3D600-E30C-4148-A9F5-AC85E4A1EACE}"/>
              </a:ext>
            </a:extLst>
          </p:cNvPr>
          <p:cNvSpPr/>
          <p:nvPr/>
        </p:nvSpPr>
        <p:spPr>
          <a:xfrm>
            <a:off x="8976320" y="375801"/>
            <a:ext cx="2232248" cy="158333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1600" dirty="0"/>
              <a:t>전체 조회 해온 </a:t>
            </a:r>
            <a:endParaRPr lang="en-US" altLang="ko-KR" sz="1600" dirty="0"/>
          </a:p>
          <a:p>
            <a:pPr algn="ctr"/>
            <a:r>
              <a:rPr lang="ko-KR" altLang="en-US" sz="1600" dirty="0"/>
              <a:t>파일 테이블 </a:t>
            </a:r>
            <a:r>
              <a:rPr lang="en-US" altLang="ko-KR" sz="1600" dirty="0"/>
              <a:t>List</a:t>
            </a:r>
            <a:r>
              <a:rPr lang="ko-KR" altLang="en-US" sz="1600" dirty="0"/>
              <a:t>의</a:t>
            </a:r>
            <a:endParaRPr lang="en-US" altLang="ko-KR" sz="1600" dirty="0"/>
          </a:p>
          <a:p>
            <a:pPr algn="ctr"/>
            <a:r>
              <a:rPr lang="ko-KR" altLang="en-US" sz="1600" dirty="0"/>
              <a:t>게시글 </a:t>
            </a:r>
            <a:r>
              <a:rPr lang="en-US" altLang="ko-KR" sz="1600" dirty="0"/>
              <a:t>No</a:t>
            </a:r>
            <a:endParaRPr lang="ko-KR" altLang="en-US" sz="1600" dirty="0"/>
          </a:p>
        </p:txBody>
      </p:sp>
      <p:sp>
        <p:nvSpPr>
          <p:cNvPr id="8" name="화살표: 왼쪽/오른쪽 7">
            <a:extLst>
              <a:ext uri="{FF2B5EF4-FFF2-40B4-BE49-F238E27FC236}">
                <a16:creationId xmlns:a16="http://schemas.microsoft.com/office/drawing/2014/main" id="{8DBC22EF-0B64-4E26-9D1A-F8A073E3886E}"/>
              </a:ext>
            </a:extLst>
          </p:cNvPr>
          <p:cNvSpPr/>
          <p:nvPr/>
        </p:nvSpPr>
        <p:spPr>
          <a:xfrm>
            <a:off x="8184232" y="1052736"/>
            <a:ext cx="864096" cy="216024"/>
          </a:xfrm>
          <a:prstGeom prst="lef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0E2B89A-99A1-4995-9C39-67BA2CC052BA}"/>
              </a:ext>
            </a:extLst>
          </p:cNvPr>
          <p:cNvSpPr txBox="1"/>
          <p:nvPr/>
        </p:nvSpPr>
        <p:spPr>
          <a:xfrm>
            <a:off x="7944544" y="1963310"/>
            <a:ext cx="1343472" cy="369332"/>
          </a:xfrm>
          <a:prstGeom prst="rect">
            <a:avLst/>
          </a:prstGeom>
          <a:noFill/>
        </p:spPr>
        <p:txBody>
          <a:bodyPr wrap="square" rtlCol="0">
            <a:spAutoFit/>
          </a:bodyPr>
          <a:lstStyle/>
          <a:p>
            <a:r>
              <a:rPr lang="ko-KR" altLang="en-US" dirty="0"/>
              <a:t>일치하는가</a:t>
            </a:r>
            <a:r>
              <a:rPr lang="en-US" altLang="ko-KR" dirty="0"/>
              <a:t>?</a:t>
            </a:r>
            <a:endParaRPr lang="ko-KR" altLang="en-US" dirty="0"/>
          </a:p>
        </p:txBody>
      </p:sp>
      <p:sp>
        <p:nvSpPr>
          <p:cNvPr id="10" name="화살표: 아래쪽 9">
            <a:extLst>
              <a:ext uri="{FF2B5EF4-FFF2-40B4-BE49-F238E27FC236}">
                <a16:creationId xmlns:a16="http://schemas.microsoft.com/office/drawing/2014/main" id="{05AA614F-AF3B-43EA-BAFB-9254286BA98C}"/>
              </a:ext>
            </a:extLst>
          </p:cNvPr>
          <p:cNvSpPr/>
          <p:nvPr/>
        </p:nvSpPr>
        <p:spPr>
          <a:xfrm>
            <a:off x="8508268" y="2334952"/>
            <a:ext cx="216024" cy="80832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35584FF7-86E1-42A4-9FCF-CCD08D8E8AC0}"/>
              </a:ext>
            </a:extLst>
          </p:cNvPr>
          <p:cNvPicPr>
            <a:picLocks noChangeAspect="1"/>
          </p:cNvPicPr>
          <p:nvPr/>
        </p:nvPicPr>
        <p:blipFill rotWithShape="1">
          <a:blip r:embed="rId3"/>
          <a:srcRect l="66594" t="17027" r="1305" b="23930"/>
          <a:stretch/>
        </p:blipFill>
        <p:spPr>
          <a:xfrm>
            <a:off x="7637730" y="3686369"/>
            <a:ext cx="1957100" cy="2664296"/>
          </a:xfrm>
          <a:prstGeom prst="rect">
            <a:avLst/>
          </a:prstGeom>
        </p:spPr>
      </p:pic>
      <p:sp>
        <p:nvSpPr>
          <p:cNvPr id="12" name="TextBox 11">
            <a:extLst>
              <a:ext uri="{FF2B5EF4-FFF2-40B4-BE49-F238E27FC236}">
                <a16:creationId xmlns:a16="http://schemas.microsoft.com/office/drawing/2014/main" id="{4D77ECE5-C1F3-4B13-9D2F-C93EA29B7828}"/>
              </a:ext>
            </a:extLst>
          </p:cNvPr>
          <p:cNvSpPr txBox="1"/>
          <p:nvPr/>
        </p:nvSpPr>
        <p:spPr>
          <a:xfrm>
            <a:off x="7944544" y="5694708"/>
            <a:ext cx="1343472" cy="369332"/>
          </a:xfrm>
          <a:prstGeom prst="rect">
            <a:avLst/>
          </a:prstGeom>
          <a:noFill/>
        </p:spPr>
        <p:txBody>
          <a:bodyPr wrap="square" rtlCol="0">
            <a:spAutoFit/>
          </a:bodyPr>
          <a:lstStyle/>
          <a:p>
            <a:pPr algn="ctr"/>
            <a:r>
              <a:rPr lang="ko-KR" altLang="en-US" dirty="0"/>
              <a:t>화면 출력</a:t>
            </a:r>
          </a:p>
        </p:txBody>
      </p:sp>
    </p:spTree>
    <p:extLst>
      <p:ext uri="{BB962C8B-B14F-4D97-AF65-F5344CB8AC3E}">
        <p14:creationId xmlns:p14="http://schemas.microsoft.com/office/powerpoint/2010/main" val="2527366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en-US" altLang="ko-KR" b="1" dirty="0"/>
              <a:t>REMEMBER </a:t>
            </a:r>
            <a:r>
              <a:rPr lang="en-US" altLang="ko-KR" b="1" dirty="0">
                <a:solidFill>
                  <a:srgbClr val="FF0000"/>
                </a:solidFill>
              </a:rPr>
              <a:t>ART</a:t>
            </a:r>
            <a:r>
              <a:rPr lang="en-US" altLang="ko-KR" dirty="0"/>
              <a:t> </a:t>
            </a:r>
            <a:r>
              <a:rPr lang="ko-KR" altLang="en-US" dirty="0"/>
              <a:t>기능 시연</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sz="1050" dirty="0"/>
              <a:t>김 경 섭   강 우 정   김 계 연   김 다 슬   조 성 균   홍 샘 이   박 종 우   </a:t>
            </a:r>
          </a:p>
        </p:txBody>
      </p:sp>
    </p:spTree>
    <p:extLst>
      <p:ext uri="{BB962C8B-B14F-4D97-AF65-F5344CB8AC3E}">
        <p14:creationId xmlns:p14="http://schemas.microsoft.com/office/powerpoint/2010/main" val="2895744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88C473-CC21-4DB6-9E9C-4592F87AF31C}"/>
              </a:ext>
            </a:extLst>
          </p:cNvPr>
          <p:cNvSpPr>
            <a:spLocks noGrp="1"/>
          </p:cNvSpPr>
          <p:nvPr>
            <p:ph type="title"/>
          </p:nvPr>
        </p:nvSpPr>
        <p:spPr/>
        <p:txBody>
          <a:bodyPr/>
          <a:lstStyle/>
          <a:p>
            <a:r>
              <a:rPr lang="ko-KR" altLang="en-US" sz="2400" b="1" dirty="0"/>
              <a:t>시퀀스 다이어그램</a:t>
            </a:r>
            <a:r>
              <a:rPr lang="en-US" altLang="ko-KR" sz="2400" b="1" dirty="0"/>
              <a:t>_</a:t>
            </a:r>
            <a:r>
              <a:rPr lang="ko-KR" altLang="en-US" sz="2400" b="1" dirty="0"/>
              <a:t>회원</a:t>
            </a:r>
          </a:p>
        </p:txBody>
      </p:sp>
      <p:pic>
        <p:nvPicPr>
          <p:cNvPr id="4" name="그림 3">
            <a:extLst>
              <a:ext uri="{FF2B5EF4-FFF2-40B4-BE49-F238E27FC236}">
                <a16:creationId xmlns:a16="http://schemas.microsoft.com/office/drawing/2014/main" id="{C4EAB5C7-379F-4B06-8FC7-10DFC6FDAF35}"/>
              </a:ext>
            </a:extLst>
          </p:cNvPr>
          <p:cNvPicPr>
            <a:picLocks noChangeAspect="1"/>
          </p:cNvPicPr>
          <p:nvPr/>
        </p:nvPicPr>
        <p:blipFill rotWithShape="1">
          <a:blip r:embed="rId2"/>
          <a:srcRect l="8131" t="5702" r="8037" b="14496"/>
          <a:stretch/>
        </p:blipFill>
        <p:spPr>
          <a:xfrm>
            <a:off x="317532" y="1317347"/>
            <a:ext cx="5472608" cy="2952329"/>
          </a:xfrm>
          <a:prstGeom prst="rect">
            <a:avLst/>
          </a:prstGeom>
        </p:spPr>
      </p:pic>
      <p:pic>
        <p:nvPicPr>
          <p:cNvPr id="5" name="그림 4">
            <a:extLst>
              <a:ext uri="{FF2B5EF4-FFF2-40B4-BE49-F238E27FC236}">
                <a16:creationId xmlns:a16="http://schemas.microsoft.com/office/drawing/2014/main" id="{B7108077-8942-4ACB-B215-7AEC2C1A88D3}"/>
              </a:ext>
            </a:extLst>
          </p:cNvPr>
          <p:cNvPicPr>
            <a:picLocks noChangeAspect="1"/>
          </p:cNvPicPr>
          <p:nvPr/>
        </p:nvPicPr>
        <p:blipFill rotWithShape="1">
          <a:blip r:embed="rId3"/>
          <a:srcRect t="5496" r="8827" b="16484"/>
          <a:stretch/>
        </p:blipFill>
        <p:spPr>
          <a:xfrm>
            <a:off x="5790140" y="3439184"/>
            <a:ext cx="5851153" cy="2925094"/>
          </a:xfrm>
          <a:prstGeom prst="rect">
            <a:avLst/>
          </a:prstGeom>
        </p:spPr>
      </p:pic>
    </p:spTree>
    <p:extLst>
      <p:ext uri="{BB962C8B-B14F-4D97-AF65-F5344CB8AC3E}">
        <p14:creationId xmlns:p14="http://schemas.microsoft.com/office/powerpoint/2010/main" val="3342115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D4F1D7-D77A-45C8-8D7C-54B03903FED3}"/>
              </a:ext>
            </a:extLst>
          </p:cNvPr>
          <p:cNvSpPr>
            <a:spLocks noGrp="1"/>
          </p:cNvSpPr>
          <p:nvPr>
            <p:ph type="title"/>
          </p:nvPr>
        </p:nvSpPr>
        <p:spPr/>
        <p:txBody>
          <a:bodyPr/>
          <a:lstStyle/>
          <a:p>
            <a:r>
              <a:rPr lang="ko-KR" altLang="en-US" sz="2400" b="1" dirty="0"/>
              <a:t>시퀀스 다이어그램</a:t>
            </a:r>
            <a:r>
              <a:rPr lang="en-US" altLang="ko-KR" sz="2400" b="1" dirty="0"/>
              <a:t>_</a:t>
            </a:r>
            <a:r>
              <a:rPr lang="ko-KR" altLang="en-US" sz="2400" b="1" dirty="0"/>
              <a:t>구매</a:t>
            </a:r>
          </a:p>
        </p:txBody>
      </p:sp>
      <p:pic>
        <p:nvPicPr>
          <p:cNvPr id="3" name="그림 2">
            <a:extLst>
              <a:ext uri="{FF2B5EF4-FFF2-40B4-BE49-F238E27FC236}">
                <a16:creationId xmlns:a16="http://schemas.microsoft.com/office/drawing/2014/main" id="{772707F9-F7AF-431F-8D43-A326496EE054}"/>
              </a:ext>
            </a:extLst>
          </p:cNvPr>
          <p:cNvPicPr>
            <a:picLocks noChangeAspect="1"/>
          </p:cNvPicPr>
          <p:nvPr/>
        </p:nvPicPr>
        <p:blipFill rotWithShape="1">
          <a:blip r:embed="rId2"/>
          <a:srcRect l="3006" t="14712" r="4403"/>
          <a:stretch/>
        </p:blipFill>
        <p:spPr>
          <a:xfrm>
            <a:off x="448505" y="1268760"/>
            <a:ext cx="5997965" cy="1656184"/>
          </a:xfrm>
          <a:prstGeom prst="rect">
            <a:avLst/>
          </a:prstGeom>
        </p:spPr>
      </p:pic>
      <p:pic>
        <p:nvPicPr>
          <p:cNvPr id="4" name="그림 3">
            <a:extLst>
              <a:ext uri="{FF2B5EF4-FFF2-40B4-BE49-F238E27FC236}">
                <a16:creationId xmlns:a16="http://schemas.microsoft.com/office/drawing/2014/main" id="{613D125F-C52C-4DD3-BEFE-76C68098E8D3}"/>
              </a:ext>
            </a:extLst>
          </p:cNvPr>
          <p:cNvPicPr>
            <a:picLocks noChangeAspect="1"/>
          </p:cNvPicPr>
          <p:nvPr/>
        </p:nvPicPr>
        <p:blipFill rotWithShape="1">
          <a:blip r:embed="rId3"/>
          <a:srcRect l="5171" t="7529" r="862" b="3148"/>
          <a:stretch/>
        </p:blipFill>
        <p:spPr>
          <a:xfrm>
            <a:off x="3935760" y="3069332"/>
            <a:ext cx="7848872" cy="3417310"/>
          </a:xfrm>
          <a:prstGeom prst="rect">
            <a:avLst/>
          </a:prstGeom>
        </p:spPr>
      </p:pic>
    </p:spTree>
    <p:extLst>
      <p:ext uri="{BB962C8B-B14F-4D97-AF65-F5344CB8AC3E}">
        <p14:creationId xmlns:p14="http://schemas.microsoft.com/office/powerpoint/2010/main" val="1883050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182D3A-992A-4D16-B061-551C22B3293B}"/>
              </a:ext>
            </a:extLst>
          </p:cNvPr>
          <p:cNvSpPr>
            <a:spLocks noGrp="1"/>
          </p:cNvSpPr>
          <p:nvPr>
            <p:ph type="title"/>
          </p:nvPr>
        </p:nvSpPr>
        <p:spPr>
          <a:xfrm>
            <a:off x="407368" y="369376"/>
            <a:ext cx="11425269" cy="611352"/>
          </a:xfrm>
        </p:spPr>
        <p:txBody>
          <a:bodyPr/>
          <a:lstStyle/>
          <a:p>
            <a:r>
              <a:rPr lang="ko-KR" altLang="en-US" sz="2400" b="1" dirty="0"/>
              <a:t>팀원 소개 및 업무분담</a:t>
            </a:r>
          </a:p>
        </p:txBody>
      </p:sp>
      <p:grpSp>
        <p:nvGrpSpPr>
          <p:cNvPr id="21" name="그룹 20">
            <a:extLst>
              <a:ext uri="{FF2B5EF4-FFF2-40B4-BE49-F238E27FC236}">
                <a16:creationId xmlns:a16="http://schemas.microsoft.com/office/drawing/2014/main" id="{6B1A1492-04DC-49DA-8B95-677EF92D984E}"/>
              </a:ext>
            </a:extLst>
          </p:cNvPr>
          <p:cNvGrpSpPr/>
          <p:nvPr/>
        </p:nvGrpSpPr>
        <p:grpSpPr>
          <a:xfrm>
            <a:off x="656209" y="1341808"/>
            <a:ext cx="4467683" cy="1404792"/>
            <a:chOff x="656209" y="1341808"/>
            <a:chExt cx="4467683" cy="1404792"/>
          </a:xfrm>
        </p:grpSpPr>
        <p:grpSp>
          <p:nvGrpSpPr>
            <p:cNvPr id="20" name="그룹 19">
              <a:extLst>
                <a:ext uri="{FF2B5EF4-FFF2-40B4-BE49-F238E27FC236}">
                  <a16:creationId xmlns:a16="http://schemas.microsoft.com/office/drawing/2014/main" id="{68D347FE-F5E6-4DA1-9DF2-81A1F73B56CC}"/>
                </a:ext>
              </a:extLst>
            </p:cNvPr>
            <p:cNvGrpSpPr/>
            <p:nvPr/>
          </p:nvGrpSpPr>
          <p:grpSpPr>
            <a:xfrm>
              <a:off x="1199456" y="1341808"/>
              <a:ext cx="3924436" cy="1404792"/>
              <a:chOff x="983432" y="2846810"/>
              <a:chExt cx="3924436" cy="1404792"/>
            </a:xfrm>
          </p:grpSpPr>
          <p:sp>
            <p:nvSpPr>
              <p:cNvPr id="15" name="TextBox 14">
                <a:extLst>
                  <a:ext uri="{FF2B5EF4-FFF2-40B4-BE49-F238E27FC236}">
                    <a16:creationId xmlns:a16="http://schemas.microsoft.com/office/drawing/2014/main" id="{1ACA2A65-349E-4CD2-93CE-C2013BA054DB}"/>
                  </a:ext>
                </a:extLst>
              </p:cNvPr>
              <p:cNvSpPr txBox="1"/>
              <p:nvPr/>
            </p:nvSpPr>
            <p:spPr>
              <a:xfrm>
                <a:off x="983432" y="3364540"/>
                <a:ext cx="3924436" cy="369332"/>
              </a:xfrm>
              <a:prstGeom prst="rect">
                <a:avLst/>
              </a:prstGeom>
              <a:noFill/>
            </p:spPr>
            <p:txBody>
              <a:bodyPr wrap="square" rtlCol="0">
                <a:spAutoFit/>
              </a:bodyPr>
              <a:lstStyle/>
              <a:p>
                <a:pPr algn="ctr"/>
                <a:r>
                  <a:rPr lang="ko-KR" altLang="en-US" dirty="0"/>
                  <a:t>상품 판매</a:t>
                </a:r>
                <a:endParaRPr lang="en-US" altLang="ko-KR" dirty="0"/>
              </a:p>
            </p:txBody>
          </p:sp>
          <p:sp>
            <p:nvSpPr>
              <p:cNvPr id="18" name="직사각형 17">
                <a:extLst>
                  <a:ext uri="{FF2B5EF4-FFF2-40B4-BE49-F238E27FC236}">
                    <a16:creationId xmlns:a16="http://schemas.microsoft.com/office/drawing/2014/main" id="{05BCABD6-023B-4A2C-92D1-690BBBC36DD5}"/>
                  </a:ext>
                </a:extLst>
              </p:cNvPr>
              <p:cNvSpPr/>
              <p:nvPr/>
            </p:nvSpPr>
            <p:spPr>
              <a:xfrm>
                <a:off x="983432" y="2846810"/>
                <a:ext cx="3924436" cy="140479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타원 16">
              <a:extLst>
                <a:ext uri="{FF2B5EF4-FFF2-40B4-BE49-F238E27FC236}">
                  <a16:creationId xmlns:a16="http://schemas.microsoft.com/office/drawing/2014/main" id="{75166A32-179A-45C8-A46B-8EFA5B98D1C1}"/>
                </a:ext>
              </a:extLst>
            </p:cNvPr>
            <p:cNvSpPr/>
            <p:nvPr/>
          </p:nvSpPr>
          <p:spPr>
            <a:xfrm>
              <a:off x="656209" y="1587004"/>
              <a:ext cx="914400" cy="914400"/>
            </a:xfrm>
            <a:prstGeom prst="ellipse">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경섭</a:t>
              </a:r>
              <a:endParaRPr lang="ko-KR" altLang="en-US" dirty="0">
                <a:solidFill>
                  <a:schemeClr val="tx1"/>
                </a:solidFill>
              </a:endParaRPr>
            </a:p>
          </p:txBody>
        </p:sp>
      </p:grpSp>
      <p:grpSp>
        <p:nvGrpSpPr>
          <p:cNvPr id="22" name="그룹 21">
            <a:extLst>
              <a:ext uri="{FF2B5EF4-FFF2-40B4-BE49-F238E27FC236}">
                <a16:creationId xmlns:a16="http://schemas.microsoft.com/office/drawing/2014/main" id="{5D1EFAAA-873A-46AF-9B8B-28EB7F102074}"/>
              </a:ext>
            </a:extLst>
          </p:cNvPr>
          <p:cNvGrpSpPr/>
          <p:nvPr/>
        </p:nvGrpSpPr>
        <p:grpSpPr>
          <a:xfrm>
            <a:off x="656209" y="3019134"/>
            <a:ext cx="4467683" cy="1404792"/>
            <a:chOff x="656209" y="1341808"/>
            <a:chExt cx="4467683" cy="1404792"/>
          </a:xfrm>
        </p:grpSpPr>
        <p:grpSp>
          <p:nvGrpSpPr>
            <p:cNvPr id="23" name="그룹 22">
              <a:extLst>
                <a:ext uri="{FF2B5EF4-FFF2-40B4-BE49-F238E27FC236}">
                  <a16:creationId xmlns:a16="http://schemas.microsoft.com/office/drawing/2014/main" id="{716EE97B-79E0-48A3-A83B-7C266B27B258}"/>
                </a:ext>
              </a:extLst>
            </p:cNvPr>
            <p:cNvGrpSpPr/>
            <p:nvPr/>
          </p:nvGrpSpPr>
          <p:grpSpPr>
            <a:xfrm>
              <a:off x="1199456" y="1341808"/>
              <a:ext cx="3924436" cy="1404792"/>
              <a:chOff x="983432" y="2846810"/>
              <a:chExt cx="3924436" cy="1404792"/>
            </a:xfrm>
          </p:grpSpPr>
          <p:sp>
            <p:nvSpPr>
              <p:cNvPr id="25" name="TextBox 24">
                <a:extLst>
                  <a:ext uri="{FF2B5EF4-FFF2-40B4-BE49-F238E27FC236}">
                    <a16:creationId xmlns:a16="http://schemas.microsoft.com/office/drawing/2014/main" id="{FB86BE8E-B968-4C3D-A850-F3D7B2048BC5}"/>
                  </a:ext>
                </a:extLst>
              </p:cNvPr>
              <p:cNvSpPr txBox="1"/>
              <p:nvPr/>
            </p:nvSpPr>
            <p:spPr>
              <a:xfrm>
                <a:off x="983432" y="3175489"/>
                <a:ext cx="3924436" cy="646331"/>
              </a:xfrm>
              <a:prstGeom prst="rect">
                <a:avLst/>
              </a:prstGeom>
              <a:noFill/>
            </p:spPr>
            <p:txBody>
              <a:bodyPr wrap="square" rtlCol="0">
                <a:spAutoFit/>
              </a:bodyPr>
              <a:lstStyle/>
              <a:p>
                <a:pPr algn="ctr"/>
                <a:r>
                  <a:rPr lang="ko-KR" altLang="en-US" dirty="0"/>
                  <a:t>게시판</a:t>
                </a:r>
                <a:endParaRPr lang="en-US" altLang="ko-KR" dirty="0"/>
              </a:p>
              <a:p>
                <a:pPr algn="ctr"/>
                <a:r>
                  <a:rPr lang="ko-KR" altLang="en-US" dirty="0" err="1"/>
                  <a:t>마스터피스</a:t>
                </a:r>
                <a:endParaRPr lang="en-US" altLang="ko-KR" dirty="0"/>
              </a:p>
            </p:txBody>
          </p:sp>
          <p:sp>
            <p:nvSpPr>
              <p:cNvPr id="26" name="직사각형 25">
                <a:extLst>
                  <a:ext uri="{FF2B5EF4-FFF2-40B4-BE49-F238E27FC236}">
                    <a16:creationId xmlns:a16="http://schemas.microsoft.com/office/drawing/2014/main" id="{1F07724A-6037-4942-B5DB-69EB8BAA49E4}"/>
                  </a:ext>
                </a:extLst>
              </p:cNvPr>
              <p:cNvSpPr/>
              <p:nvPr/>
            </p:nvSpPr>
            <p:spPr>
              <a:xfrm>
                <a:off x="983432" y="2846810"/>
                <a:ext cx="3924436" cy="140479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타원 23">
              <a:extLst>
                <a:ext uri="{FF2B5EF4-FFF2-40B4-BE49-F238E27FC236}">
                  <a16:creationId xmlns:a16="http://schemas.microsoft.com/office/drawing/2014/main" id="{264D03A9-2AA5-4B53-901F-ACEC1102E193}"/>
                </a:ext>
              </a:extLst>
            </p:cNvPr>
            <p:cNvSpPr/>
            <p:nvPr/>
          </p:nvSpPr>
          <p:spPr>
            <a:xfrm>
              <a:off x="656209" y="1587004"/>
              <a:ext cx="914400" cy="914400"/>
            </a:xfrm>
            <a:prstGeom prst="ellipse">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solidFill>
                    <a:schemeClr val="tx1"/>
                  </a:solidFill>
                </a:rPr>
                <a:t>계연</a:t>
              </a:r>
              <a:endParaRPr lang="ko-KR" altLang="en-US" dirty="0">
                <a:solidFill>
                  <a:schemeClr val="tx1"/>
                </a:solidFill>
              </a:endParaRPr>
            </a:p>
          </p:txBody>
        </p:sp>
      </p:grpSp>
      <p:grpSp>
        <p:nvGrpSpPr>
          <p:cNvPr id="27" name="그룹 26">
            <a:extLst>
              <a:ext uri="{FF2B5EF4-FFF2-40B4-BE49-F238E27FC236}">
                <a16:creationId xmlns:a16="http://schemas.microsoft.com/office/drawing/2014/main" id="{6BFC65C1-CD17-453B-AD5F-BB4E14CAB61C}"/>
              </a:ext>
            </a:extLst>
          </p:cNvPr>
          <p:cNvGrpSpPr/>
          <p:nvPr/>
        </p:nvGrpSpPr>
        <p:grpSpPr>
          <a:xfrm>
            <a:off x="637606" y="4696460"/>
            <a:ext cx="4467683" cy="1404792"/>
            <a:chOff x="656209" y="1341808"/>
            <a:chExt cx="4467683" cy="1404792"/>
          </a:xfrm>
        </p:grpSpPr>
        <p:grpSp>
          <p:nvGrpSpPr>
            <p:cNvPr id="28" name="그룹 27">
              <a:extLst>
                <a:ext uri="{FF2B5EF4-FFF2-40B4-BE49-F238E27FC236}">
                  <a16:creationId xmlns:a16="http://schemas.microsoft.com/office/drawing/2014/main" id="{6A907DC1-2E0F-4491-B077-38D8A1AAA710}"/>
                </a:ext>
              </a:extLst>
            </p:cNvPr>
            <p:cNvGrpSpPr/>
            <p:nvPr/>
          </p:nvGrpSpPr>
          <p:grpSpPr>
            <a:xfrm>
              <a:off x="1199456" y="1341808"/>
              <a:ext cx="3924436" cy="1404792"/>
              <a:chOff x="983432" y="2846810"/>
              <a:chExt cx="3924436" cy="1404792"/>
            </a:xfrm>
          </p:grpSpPr>
          <p:sp>
            <p:nvSpPr>
              <p:cNvPr id="30" name="TextBox 29">
                <a:extLst>
                  <a:ext uri="{FF2B5EF4-FFF2-40B4-BE49-F238E27FC236}">
                    <a16:creationId xmlns:a16="http://schemas.microsoft.com/office/drawing/2014/main" id="{DEA42040-ACDF-4276-9104-678D2C3C0DB6}"/>
                  </a:ext>
                </a:extLst>
              </p:cNvPr>
              <p:cNvSpPr txBox="1"/>
              <p:nvPr/>
            </p:nvSpPr>
            <p:spPr>
              <a:xfrm>
                <a:off x="983432" y="3319268"/>
                <a:ext cx="3924436" cy="369332"/>
              </a:xfrm>
              <a:prstGeom prst="rect">
                <a:avLst/>
              </a:prstGeom>
              <a:noFill/>
            </p:spPr>
            <p:txBody>
              <a:bodyPr wrap="square" rtlCol="0">
                <a:spAutoFit/>
              </a:bodyPr>
              <a:lstStyle/>
              <a:p>
                <a:pPr algn="ctr"/>
                <a:r>
                  <a:rPr lang="ko-KR" altLang="en-US" dirty="0"/>
                  <a:t>상품 상세 관리 및 검색</a:t>
                </a:r>
                <a:endParaRPr lang="en-US" altLang="ko-KR" dirty="0"/>
              </a:p>
            </p:txBody>
          </p:sp>
          <p:sp>
            <p:nvSpPr>
              <p:cNvPr id="31" name="직사각형 30">
                <a:extLst>
                  <a:ext uri="{FF2B5EF4-FFF2-40B4-BE49-F238E27FC236}">
                    <a16:creationId xmlns:a16="http://schemas.microsoft.com/office/drawing/2014/main" id="{DE0B6186-CCFA-4B7C-955A-703DD8D8D827}"/>
                  </a:ext>
                </a:extLst>
              </p:cNvPr>
              <p:cNvSpPr/>
              <p:nvPr/>
            </p:nvSpPr>
            <p:spPr>
              <a:xfrm>
                <a:off x="983432" y="2846810"/>
                <a:ext cx="3924436" cy="140479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타원 28">
              <a:extLst>
                <a:ext uri="{FF2B5EF4-FFF2-40B4-BE49-F238E27FC236}">
                  <a16:creationId xmlns:a16="http://schemas.microsoft.com/office/drawing/2014/main" id="{718E4F40-6990-46F5-9319-F9DD683584A8}"/>
                </a:ext>
              </a:extLst>
            </p:cNvPr>
            <p:cNvSpPr/>
            <p:nvPr/>
          </p:nvSpPr>
          <p:spPr>
            <a:xfrm>
              <a:off x="656209" y="1587004"/>
              <a:ext cx="914400" cy="914400"/>
            </a:xfrm>
            <a:prstGeom prst="ellipse">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우정</a:t>
              </a:r>
              <a:endParaRPr lang="en-US" altLang="ko-KR" dirty="0">
                <a:solidFill>
                  <a:schemeClr val="tx1"/>
                </a:solidFill>
              </a:endParaRPr>
            </a:p>
            <a:p>
              <a:pPr algn="ctr"/>
              <a:r>
                <a:rPr lang="ko-KR" altLang="en-US" dirty="0">
                  <a:solidFill>
                    <a:schemeClr val="tx1"/>
                  </a:solidFill>
                </a:rPr>
                <a:t>성균</a:t>
              </a:r>
            </a:p>
          </p:txBody>
        </p:sp>
      </p:grpSp>
      <p:grpSp>
        <p:nvGrpSpPr>
          <p:cNvPr id="32" name="그룹 31">
            <a:extLst>
              <a:ext uri="{FF2B5EF4-FFF2-40B4-BE49-F238E27FC236}">
                <a16:creationId xmlns:a16="http://schemas.microsoft.com/office/drawing/2014/main" id="{CC665889-7BBF-42E1-8B4F-FB6BCB9265FB}"/>
              </a:ext>
            </a:extLst>
          </p:cNvPr>
          <p:cNvGrpSpPr/>
          <p:nvPr/>
        </p:nvGrpSpPr>
        <p:grpSpPr>
          <a:xfrm>
            <a:off x="6384032" y="1341808"/>
            <a:ext cx="4467683" cy="1404792"/>
            <a:chOff x="656209" y="1341808"/>
            <a:chExt cx="4467683" cy="1404792"/>
          </a:xfrm>
        </p:grpSpPr>
        <p:grpSp>
          <p:nvGrpSpPr>
            <p:cNvPr id="33" name="그룹 32">
              <a:extLst>
                <a:ext uri="{FF2B5EF4-FFF2-40B4-BE49-F238E27FC236}">
                  <a16:creationId xmlns:a16="http://schemas.microsoft.com/office/drawing/2014/main" id="{4FDC0D12-37D9-411E-8ADF-432A617F7B92}"/>
                </a:ext>
              </a:extLst>
            </p:cNvPr>
            <p:cNvGrpSpPr/>
            <p:nvPr/>
          </p:nvGrpSpPr>
          <p:grpSpPr>
            <a:xfrm>
              <a:off x="1199456" y="1341808"/>
              <a:ext cx="3924436" cy="1404792"/>
              <a:chOff x="983432" y="2846810"/>
              <a:chExt cx="3924436" cy="1404792"/>
            </a:xfrm>
          </p:grpSpPr>
          <p:sp>
            <p:nvSpPr>
              <p:cNvPr id="35" name="TextBox 34">
                <a:extLst>
                  <a:ext uri="{FF2B5EF4-FFF2-40B4-BE49-F238E27FC236}">
                    <a16:creationId xmlns:a16="http://schemas.microsoft.com/office/drawing/2014/main" id="{16E7CD60-A265-4093-B984-77F312D0EA1D}"/>
                  </a:ext>
                </a:extLst>
              </p:cNvPr>
              <p:cNvSpPr txBox="1"/>
              <p:nvPr/>
            </p:nvSpPr>
            <p:spPr>
              <a:xfrm>
                <a:off x="983432" y="3364540"/>
                <a:ext cx="3924436" cy="369332"/>
              </a:xfrm>
              <a:prstGeom prst="rect">
                <a:avLst/>
              </a:prstGeom>
              <a:noFill/>
            </p:spPr>
            <p:txBody>
              <a:bodyPr wrap="square" rtlCol="0">
                <a:spAutoFit/>
              </a:bodyPr>
              <a:lstStyle/>
              <a:p>
                <a:pPr algn="ctr"/>
                <a:r>
                  <a:rPr lang="ko-KR" altLang="en-US" dirty="0"/>
                  <a:t>회원관리</a:t>
                </a:r>
                <a:endParaRPr lang="en-US" altLang="ko-KR" dirty="0"/>
              </a:p>
            </p:txBody>
          </p:sp>
          <p:sp>
            <p:nvSpPr>
              <p:cNvPr id="36" name="직사각형 35">
                <a:extLst>
                  <a:ext uri="{FF2B5EF4-FFF2-40B4-BE49-F238E27FC236}">
                    <a16:creationId xmlns:a16="http://schemas.microsoft.com/office/drawing/2014/main" id="{89DCD1E2-F131-4CCD-BE82-77D48F022752}"/>
                  </a:ext>
                </a:extLst>
              </p:cNvPr>
              <p:cNvSpPr/>
              <p:nvPr/>
            </p:nvSpPr>
            <p:spPr>
              <a:xfrm>
                <a:off x="983432" y="2846810"/>
                <a:ext cx="3924436" cy="140479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타원 33">
              <a:extLst>
                <a:ext uri="{FF2B5EF4-FFF2-40B4-BE49-F238E27FC236}">
                  <a16:creationId xmlns:a16="http://schemas.microsoft.com/office/drawing/2014/main" id="{8D8C102E-D774-478A-B34F-123C276923AB}"/>
                </a:ext>
              </a:extLst>
            </p:cNvPr>
            <p:cNvSpPr/>
            <p:nvPr/>
          </p:nvSpPr>
          <p:spPr>
            <a:xfrm>
              <a:off x="656209" y="1587004"/>
              <a:ext cx="914400" cy="914400"/>
            </a:xfrm>
            <a:prstGeom prst="ellipse">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종우 </a:t>
              </a:r>
            </a:p>
          </p:txBody>
        </p:sp>
      </p:grpSp>
      <p:grpSp>
        <p:nvGrpSpPr>
          <p:cNvPr id="37" name="그룹 36">
            <a:extLst>
              <a:ext uri="{FF2B5EF4-FFF2-40B4-BE49-F238E27FC236}">
                <a16:creationId xmlns:a16="http://schemas.microsoft.com/office/drawing/2014/main" id="{9FAF6F52-97BB-4D42-A2F6-72DDFF207BA8}"/>
              </a:ext>
            </a:extLst>
          </p:cNvPr>
          <p:cNvGrpSpPr/>
          <p:nvPr/>
        </p:nvGrpSpPr>
        <p:grpSpPr>
          <a:xfrm>
            <a:off x="6384032" y="3019134"/>
            <a:ext cx="4467683" cy="1404792"/>
            <a:chOff x="656209" y="1341808"/>
            <a:chExt cx="4467683" cy="1404792"/>
          </a:xfrm>
        </p:grpSpPr>
        <p:grpSp>
          <p:nvGrpSpPr>
            <p:cNvPr id="38" name="그룹 37">
              <a:extLst>
                <a:ext uri="{FF2B5EF4-FFF2-40B4-BE49-F238E27FC236}">
                  <a16:creationId xmlns:a16="http://schemas.microsoft.com/office/drawing/2014/main" id="{71C035E0-3DA8-44A7-AFB1-7F609D7736A8}"/>
                </a:ext>
              </a:extLst>
            </p:cNvPr>
            <p:cNvGrpSpPr/>
            <p:nvPr/>
          </p:nvGrpSpPr>
          <p:grpSpPr>
            <a:xfrm>
              <a:off x="1199456" y="1341808"/>
              <a:ext cx="3924436" cy="1404792"/>
              <a:chOff x="983432" y="2846810"/>
              <a:chExt cx="3924436" cy="1404792"/>
            </a:xfrm>
          </p:grpSpPr>
          <p:sp>
            <p:nvSpPr>
              <p:cNvPr id="40" name="TextBox 39">
                <a:extLst>
                  <a:ext uri="{FF2B5EF4-FFF2-40B4-BE49-F238E27FC236}">
                    <a16:creationId xmlns:a16="http://schemas.microsoft.com/office/drawing/2014/main" id="{39C414B2-D2F6-4DC0-9827-DBAC2D8BA976}"/>
                  </a:ext>
                </a:extLst>
              </p:cNvPr>
              <p:cNvSpPr txBox="1"/>
              <p:nvPr/>
            </p:nvSpPr>
            <p:spPr>
              <a:xfrm>
                <a:off x="983432" y="3175489"/>
                <a:ext cx="3924436" cy="369332"/>
              </a:xfrm>
              <a:prstGeom prst="rect">
                <a:avLst/>
              </a:prstGeom>
              <a:noFill/>
            </p:spPr>
            <p:txBody>
              <a:bodyPr wrap="square" rtlCol="0">
                <a:spAutoFit/>
              </a:bodyPr>
              <a:lstStyle/>
              <a:p>
                <a:pPr algn="ctr"/>
                <a:r>
                  <a:rPr lang="ko-KR" altLang="en-US" dirty="0"/>
                  <a:t>마이페이지</a:t>
                </a:r>
                <a:r>
                  <a:rPr lang="en-US" altLang="ko-KR" dirty="0"/>
                  <a:t>_</a:t>
                </a:r>
                <a:r>
                  <a:rPr lang="ko-KR" altLang="en-US" dirty="0"/>
                  <a:t>소비자</a:t>
                </a:r>
                <a:endParaRPr lang="en-US" altLang="ko-KR" dirty="0"/>
              </a:p>
            </p:txBody>
          </p:sp>
          <p:sp>
            <p:nvSpPr>
              <p:cNvPr id="41" name="직사각형 40">
                <a:extLst>
                  <a:ext uri="{FF2B5EF4-FFF2-40B4-BE49-F238E27FC236}">
                    <a16:creationId xmlns:a16="http://schemas.microsoft.com/office/drawing/2014/main" id="{15F3B70F-392C-42C2-8B00-59E060EC4C77}"/>
                  </a:ext>
                </a:extLst>
              </p:cNvPr>
              <p:cNvSpPr/>
              <p:nvPr/>
            </p:nvSpPr>
            <p:spPr>
              <a:xfrm>
                <a:off x="983432" y="2846810"/>
                <a:ext cx="3924436" cy="140479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9" name="타원 38">
              <a:extLst>
                <a:ext uri="{FF2B5EF4-FFF2-40B4-BE49-F238E27FC236}">
                  <a16:creationId xmlns:a16="http://schemas.microsoft.com/office/drawing/2014/main" id="{5B7B4F36-A2D5-42E7-9DBE-3A6FD824806A}"/>
                </a:ext>
              </a:extLst>
            </p:cNvPr>
            <p:cNvSpPr/>
            <p:nvPr/>
          </p:nvSpPr>
          <p:spPr>
            <a:xfrm>
              <a:off x="656209" y="1587004"/>
              <a:ext cx="914400" cy="914400"/>
            </a:xfrm>
            <a:prstGeom prst="ellipse">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solidFill>
                    <a:schemeClr val="tx1"/>
                  </a:solidFill>
                </a:rPr>
                <a:t>다슬</a:t>
              </a:r>
              <a:r>
                <a:rPr lang="ko-KR" altLang="en-US" dirty="0">
                  <a:solidFill>
                    <a:schemeClr val="tx1"/>
                  </a:solidFill>
                </a:rPr>
                <a:t> </a:t>
              </a:r>
              <a:r>
                <a:rPr lang="en-US" altLang="ko-KR" dirty="0">
                  <a:solidFill>
                    <a:schemeClr val="tx1"/>
                  </a:solidFill>
                </a:rPr>
                <a:t> </a:t>
              </a:r>
              <a:r>
                <a:rPr lang="ko-KR" altLang="en-US" dirty="0">
                  <a:solidFill>
                    <a:schemeClr val="tx1"/>
                  </a:solidFill>
                </a:rPr>
                <a:t>성균</a:t>
              </a:r>
            </a:p>
          </p:txBody>
        </p:sp>
      </p:grpSp>
      <p:grpSp>
        <p:nvGrpSpPr>
          <p:cNvPr id="42" name="그룹 41">
            <a:extLst>
              <a:ext uri="{FF2B5EF4-FFF2-40B4-BE49-F238E27FC236}">
                <a16:creationId xmlns:a16="http://schemas.microsoft.com/office/drawing/2014/main" id="{97A152C4-19E4-4550-A058-4B200559629C}"/>
              </a:ext>
            </a:extLst>
          </p:cNvPr>
          <p:cNvGrpSpPr/>
          <p:nvPr/>
        </p:nvGrpSpPr>
        <p:grpSpPr>
          <a:xfrm>
            <a:off x="6365429" y="4696460"/>
            <a:ext cx="4486286" cy="1404792"/>
            <a:chOff x="656209" y="1341808"/>
            <a:chExt cx="4486286" cy="1404792"/>
          </a:xfrm>
        </p:grpSpPr>
        <p:grpSp>
          <p:nvGrpSpPr>
            <p:cNvPr id="43" name="그룹 42">
              <a:extLst>
                <a:ext uri="{FF2B5EF4-FFF2-40B4-BE49-F238E27FC236}">
                  <a16:creationId xmlns:a16="http://schemas.microsoft.com/office/drawing/2014/main" id="{EAC199DB-2FC6-4D1D-B18C-60D8C01048A4}"/>
                </a:ext>
              </a:extLst>
            </p:cNvPr>
            <p:cNvGrpSpPr/>
            <p:nvPr/>
          </p:nvGrpSpPr>
          <p:grpSpPr>
            <a:xfrm>
              <a:off x="1199456" y="1341808"/>
              <a:ext cx="3943039" cy="1404792"/>
              <a:chOff x="983432" y="2846810"/>
              <a:chExt cx="3943039" cy="1404792"/>
            </a:xfrm>
          </p:grpSpPr>
          <p:sp>
            <p:nvSpPr>
              <p:cNvPr id="45" name="TextBox 44">
                <a:extLst>
                  <a:ext uri="{FF2B5EF4-FFF2-40B4-BE49-F238E27FC236}">
                    <a16:creationId xmlns:a16="http://schemas.microsoft.com/office/drawing/2014/main" id="{671240D0-34F9-41DE-876D-AFBD50100DD1}"/>
                  </a:ext>
                </a:extLst>
              </p:cNvPr>
              <p:cNvSpPr txBox="1"/>
              <p:nvPr/>
            </p:nvSpPr>
            <p:spPr>
              <a:xfrm>
                <a:off x="1002035" y="3319268"/>
                <a:ext cx="3924436" cy="369332"/>
              </a:xfrm>
              <a:prstGeom prst="rect">
                <a:avLst/>
              </a:prstGeom>
              <a:noFill/>
            </p:spPr>
            <p:txBody>
              <a:bodyPr wrap="square" rtlCol="0">
                <a:spAutoFit/>
              </a:bodyPr>
              <a:lstStyle/>
              <a:p>
                <a:pPr algn="ctr"/>
                <a:r>
                  <a:rPr lang="ko-KR" altLang="en-US"/>
                  <a:t>마이페이지 판매자</a:t>
                </a:r>
                <a:endParaRPr lang="en-US" altLang="ko-KR" dirty="0"/>
              </a:p>
            </p:txBody>
          </p:sp>
          <p:sp>
            <p:nvSpPr>
              <p:cNvPr id="46" name="직사각형 45">
                <a:extLst>
                  <a:ext uri="{FF2B5EF4-FFF2-40B4-BE49-F238E27FC236}">
                    <a16:creationId xmlns:a16="http://schemas.microsoft.com/office/drawing/2014/main" id="{E6DCE760-595B-4F31-8B6D-0C5500C8B916}"/>
                  </a:ext>
                </a:extLst>
              </p:cNvPr>
              <p:cNvSpPr/>
              <p:nvPr/>
            </p:nvSpPr>
            <p:spPr>
              <a:xfrm>
                <a:off x="983432" y="2846810"/>
                <a:ext cx="3924436" cy="140479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4" name="타원 43">
              <a:extLst>
                <a:ext uri="{FF2B5EF4-FFF2-40B4-BE49-F238E27FC236}">
                  <a16:creationId xmlns:a16="http://schemas.microsoft.com/office/drawing/2014/main" id="{A5312DEC-9E62-4601-A976-7A0036FB40A3}"/>
                </a:ext>
              </a:extLst>
            </p:cNvPr>
            <p:cNvSpPr/>
            <p:nvPr/>
          </p:nvSpPr>
          <p:spPr>
            <a:xfrm>
              <a:off x="656209" y="1587004"/>
              <a:ext cx="914400" cy="914400"/>
            </a:xfrm>
            <a:prstGeom prst="ellipse">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샘이</a:t>
              </a:r>
              <a:endParaRPr lang="en-US" altLang="ko-KR" dirty="0">
                <a:solidFill>
                  <a:schemeClr val="tx1"/>
                </a:solidFill>
              </a:endParaRPr>
            </a:p>
            <a:p>
              <a:pPr algn="ctr"/>
              <a:r>
                <a:rPr lang="ko-KR" altLang="en-US" dirty="0">
                  <a:solidFill>
                    <a:schemeClr val="tx1"/>
                  </a:solidFill>
                </a:rPr>
                <a:t>성균</a:t>
              </a:r>
            </a:p>
          </p:txBody>
        </p:sp>
      </p:grpSp>
    </p:spTree>
    <p:extLst>
      <p:ext uri="{BB962C8B-B14F-4D97-AF65-F5344CB8AC3E}">
        <p14:creationId xmlns:p14="http://schemas.microsoft.com/office/powerpoint/2010/main" val="444101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en-US" altLang="ko-KR" b="1" dirty="0"/>
              <a:t>REMEMBER </a:t>
            </a:r>
            <a:r>
              <a:rPr lang="en-US" altLang="ko-KR" b="1" dirty="0">
                <a:solidFill>
                  <a:srgbClr val="FF0000"/>
                </a:solidFill>
              </a:rPr>
              <a:t>ART</a:t>
            </a:r>
            <a:r>
              <a:rPr lang="en-US" altLang="ko-KR" dirty="0"/>
              <a:t> </a:t>
            </a:r>
            <a:r>
              <a:rPr lang="ko-KR" altLang="en-US" dirty="0"/>
              <a:t>기능 소개</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sz="1050" dirty="0"/>
              <a:t>김 경 섭   강 우 정   김 계 연   김 다 슬   조 성 균   홍 샘 이   박 종 우   </a:t>
            </a:r>
          </a:p>
        </p:txBody>
      </p:sp>
    </p:spTree>
    <p:extLst>
      <p:ext uri="{BB962C8B-B14F-4D97-AF65-F5344CB8AC3E}">
        <p14:creationId xmlns:p14="http://schemas.microsoft.com/office/powerpoint/2010/main" val="2625110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29EB420C-2A2B-494C-AF64-3493B9A9739C}"/>
              </a:ext>
            </a:extLst>
          </p:cNvPr>
          <p:cNvPicPr>
            <a:picLocks noChangeAspect="1"/>
          </p:cNvPicPr>
          <p:nvPr/>
        </p:nvPicPr>
        <p:blipFill>
          <a:blip r:embed="rId2"/>
          <a:stretch>
            <a:fillRect/>
          </a:stretch>
        </p:blipFill>
        <p:spPr>
          <a:xfrm>
            <a:off x="507512" y="1256854"/>
            <a:ext cx="1693771" cy="2049504"/>
          </a:xfrm>
          <a:prstGeom prst="rect">
            <a:avLst/>
          </a:prstGeom>
        </p:spPr>
      </p:pic>
      <p:pic>
        <p:nvPicPr>
          <p:cNvPr id="3" name="그림 2">
            <a:extLst>
              <a:ext uri="{FF2B5EF4-FFF2-40B4-BE49-F238E27FC236}">
                <a16:creationId xmlns:a16="http://schemas.microsoft.com/office/drawing/2014/main" id="{0F4777B3-1713-4161-AC9C-08B5FA1B4E0A}"/>
              </a:ext>
            </a:extLst>
          </p:cNvPr>
          <p:cNvPicPr>
            <a:picLocks noChangeAspect="1"/>
          </p:cNvPicPr>
          <p:nvPr/>
        </p:nvPicPr>
        <p:blipFill>
          <a:blip r:embed="rId3"/>
          <a:stretch>
            <a:fillRect/>
          </a:stretch>
        </p:blipFill>
        <p:spPr>
          <a:xfrm>
            <a:off x="2513243" y="413237"/>
            <a:ext cx="4506695" cy="6137763"/>
          </a:xfrm>
          <a:prstGeom prst="rect">
            <a:avLst/>
          </a:prstGeom>
        </p:spPr>
      </p:pic>
      <p:pic>
        <p:nvPicPr>
          <p:cNvPr id="4" name="그림 3">
            <a:extLst>
              <a:ext uri="{FF2B5EF4-FFF2-40B4-BE49-F238E27FC236}">
                <a16:creationId xmlns:a16="http://schemas.microsoft.com/office/drawing/2014/main" id="{3FB606B6-AA66-4A30-B836-68FD0D19E795}"/>
              </a:ext>
            </a:extLst>
          </p:cNvPr>
          <p:cNvPicPr>
            <a:picLocks noChangeAspect="1"/>
          </p:cNvPicPr>
          <p:nvPr/>
        </p:nvPicPr>
        <p:blipFill>
          <a:blip r:embed="rId4"/>
          <a:stretch>
            <a:fillRect/>
          </a:stretch>
        </p:blipFill>
        <p:spPr>
          <a:xfrm>
            <a:off x="7457173" y="4248150"/>
            <a:ext cx="2298457" cy="2153072"/>
          </a:xfrm>
          <a:prstGeom prst="rect">
            <a:avLst/>
          </a:prstGeom>
        </p:spPr>
      </p:pic>
      <p:sp>
        <p:nvSpPr>
          <p:cNvPr id="5" name="액자 4">
            <a:extLst>
              <a:ext uri="{FF2B5EF4-FFF2-40B4-BE49-F238E27FC236}">
                <a16:creationId xmlns:a16="http://schemas.microsoft.com/office/drawing/2014/main" id="{ED6C6D7F-7EFB-444E-8ACB-F601B796707D}"/>
              </a:ext>
            </a:extLst>
          </p:cNvPr>
          <p:cNvSpPr/>
          <p:nvPr/>
        </p:nvSpPr>
        <p:spPr>
          <a:xfrm>
            <a:off x="5299662" y="4273062"/>
            <a:ext cx="598170" cy="190500"/>
          </a:xfrm>
          <a:prstGeom prst="fram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cxnSp>
        <p:nvCxnSpPr>
          <p:cNvPr id="6" name="직선 화살표 연결선 5">
            <a:extLst>
              <a:ext uri="{FF2B5EF4-FFF2-40B4-BE49-F238E27FC236}">
                <a16:creationId xmlns:a16="http://schemas.microsoft.com/office/drawing/2014/main" id="{BFDC453E-386C-432C-96DB-08DB964C1A8B}"/>
              </a:ext>
            </a:extLst>
          </p:cNvPr>
          <p:cNvCxnSpPr>
            <a:stCxn id="5" idx="3"/>
          </p:cNvCxnSpPr>
          <p:nvPr/>
        </p:nvCxnSpPr>
        <p:spPr>
          <a:xfrm>
            <a:off x="5897832" y="4368312"/>
            <a:ext cx="1507588" cy="62425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액자 6">
            <a:extLst>
              <a:ext uri="{FF2B5EF4-FFF2-40B4-BE49-F238E27FC236}">
                <a16:creationId xmlns:a16="http://schemas.microsoft.com/office/drawing/2014/main" id="{DE8724E5-114F-4FE4-8A42-281A6C4CC055}"/>
              </a:ext>
            </a:extLst>
          </p:cNvPr>
          <p:cNvSpPr/>
          <p:nvPr/>
        </p:nvSpPr>
        <p:spPr>
          <a:xfrm>
            <a:off x="816176" y="2534173"/>
            <a:ext cx="542298" cy="202223"/>
          </a:xfrm>
          <a:prstGeom prst="fram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cxnSp>
        <p:nvCxnSpPr>
          <p:cNvPr id="8" name="직선 화살표 연결선 7">
            <a:extLst>
              <a:ext uri="{FF2B5EF4-FFF2-40B4-BE49-F238E27FC236}">
                <a16:creationId xmlns:a16="http://schemas.microsoft.com/office/drawing/2014/main" id="{EC435CEF-DE8D-4076-80BE-9210C70AB47C}"/>
              </a:ext>
            </a:extLst>
          </p:cNvPr>
          <p:cNvCxnSpPr>
            <a:stCxn id="7" idx="3"/>
          </p:cNvCxnSpPr>
          <p:nvPr/>
        </p:nvCxnSpPr>
        <p:spPr>
          <a:xfrm flipV="1">
            <a:off x="1358474" y="1628566"/>
            <a:ext cx="1224956" cy="100671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224D367D-1310-4B54-8F9E-F894AB1AFE29}"/>
              </a:ext>
            </a:extLst>
          </p:cNvPr>
          <p:cNvPicPr>
            <a:picLocks noChangeAspect="1"/>
          </p:cNvPicPr>
          <p:nvPr/>
        </p:nvPicPr>
        <p:blipFill>
          <a:blip r:embed="rId5"/>
          <a:stretch>
            <a:fillRect/>
          </a:stretch>
        </p:blipFill>
        <p:spPr>
          <a:xfrm>
            <a:off x="6268939" y="1639107"/>
            <a:ext cx="2756730" cy="1537556"/>
          </a:xfrm>
          <a:prstGeom prst="rect">
            <a:avLst/>
          </a:prstGeom>
        </p:spPr>
      </p:pic>
      <p:pic>
        <p:nvPicPr>
          <p:cNvPr id="10" name="그림 9">
            <a:extLst>
              <a:ext uri="{FF2B5EF4-FFF2-40B4-BE49-F238E27FC236}">
                <a16:creationId xmlns:a16="http://schemas.microsoft.com/office/drawing/2014/main" id="{F0EA560C-35D0-48E0-85E6-D6C9BF04B241}"/>
              </a:ext>
            </a:extLst>
          </p:cNvPr>
          <p:cNvPicPr>
            <a:picLocks noChangeAspect="1"/>
          </p:cNvPicPr>
          <p:nvPr/>
        </p:nvPicPr>
        <p:blipFill>
          <a:blip r:embed="rId6"/>
          <a:stretch>
            <a:fillRect/>
          </a:stretch>
        </p:blipFill>
        <p:spPr>
          <a:xfrm>
            <a:off x="9096007" y="1628566"/>
            <a:ext cx="2738941" cy="1548097"/>
          </a:xfrm>
          <a:prstGeom prst="rect">
            <a:avLst/>
          </a:prstGeom>
        </p:spPr>
      </p:pic>
      <p:pic>
        <p:nvPicPr>
          <p:cNvPr id="11" name="그림 10">
            <a:extLst>
              <a:ext uri="{FF2B5EF4-FFF2-40B4-BE49-F238E27FC236}">
                <a16:creationId xmlns:a16="http://schemas.microsoft.com/office/drawing/2014/main" id="{D8E6302C-47F2-4A7D-AD85-7E22FA449BC7}"/>
              </a:ext>
            </a:extLst>
          </p:cNvPr>
          <p:cNvPicPr>
            <a:picLocks noChangeAspect="1"/>
          </p:cNvPicPr>
          <p:nvPr/>
        </p:nvPicPr>
        <p:blipFill>
          <a:blip r:embed="rId7"/>
          <a:stretch>
            <a:fillRect/>
          </a:stretch>
        </p:blipFill>
        <p:spPr>
          <a:xfrm>
            <a:off x="7457173" y="288808"/>
            <a:ext cx="2625969" cy="737364"/>
          </a:xfrm>
          <a:prstGeom prst="rect">
            <a:avLst/>
          </a:prstGeom>
        </p:spPr>
      </p:pic>
      <p:cxnSp>
        <p:nvCxnSpPr>
          <p:cNvPr id="12" name="직선 화살표 연결선 11">
            <a:extLst>
              <a:ext uri="{FF2B5EF4-FFF2-40B4-BE49-F238E27FC236}">
                <a16:creationId xmlns:a16="http://schemas.microsoft.com/office/drawing/2014/main" id="{77BF7016-8C42-4284-9190-A001397BB10B}"/>
              </a:ext>
            </a:extLst>
          </p:cNvPr>
          <p:cNvCxnSpPr/>
          <p:nvPr/>
        </p:nvCxnSpPr>
        <p:spPr>
          <a:xfrm flipV="1">
            <a:off x="8606401" y="995729"/>
            <a:ext cx="0" cy="108804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F655E802-8B34-46E2-A20B-ACCCDFF90394}"/>
              </a:ext>
            </a:extLst>
          </p:cNvPr>
          <p:cNvCxnSpPr/>
          <p:nvPr/>
        </p:nvCxnSpPr>
        <p:spPr>
          <a:xfrm>
            <a:off x="9970477" y="940777"/>
            <a:ext cx="1099038" cy="11430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CAAA6E0D-E590-46A8-8EE5-D320C0C3851F}"/>
              </a:ext>
            </a:extLst>
          </p:cNvPr>
          <p:cNvSpPr/>
          <p:nvPr/>
        </p:nvSpPr>
        <p:spPr>
          <a:xfrm>
            <a:off x="89654" y="3505615"/>
            <a:ext cx="2457030" cy="8139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a:t>회원가입</a:t>
            </a:r>
            <a:endParaRPr lang="en-US" altLang="ko-KR" dirty="0"/>
          </a:p>
        </p:txBody>
      </p:sp>
      <p:sp>
        <p:nvSpPr>
          <p:cNvPr id="15" name="직사각형 14">
            <a:extLst>
              <a:ext uri="{FF2B5EF4-FFF2-40B4-BE49-F238E27FC236}">
                <a16:creationId xmlns:a16="http://schemas.microsoft.com/office/drawing/2014/main" id="{ECD38BAB-7CAC-4785-BD7D-87D27E13808B}"/>
              </a:ext>
            </a:extLst>
          </p:cNvPr>
          <p:cNvSpPr/>
          <p:nvPr/>
        </p:nvSpPr>
        <p:spPr>
          <a:xfrm>
            <a:off x="9887162" y="3134809"/>
            <a:ext cx="1776943" cy="49938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err="1"/>
              <a:t>중복확인</a:t>
            </a:r>
            <a:r>
              <a:rPr lang="ko-KR" altLang="en-US" dirty="0"/>
              <a:t> </a:t>
            </a:r>
            <a:r>
              <a:rPr lang="en-US" altLang="ko-KR" dirty="0"/>
              <a:t>ajax</a:t>
            </a:r>
          </a:p>
        </p:txBody>
      </p:sp>
      <p:sp>
        <p:nvSpPr>
          <p:cNvPr id="16" name="직사각형 15">
            <a:extLst>
              <a:ext uri="{FF2B5EF4-FFF2-40B4-BE49-F238E27FC236}">
                <a16:creationId xmlns:a16="http://schemas.microsoft.com/office/drawing/2014/main" id="{ABC8C467-38C8-465C-8829-81736A65FCFE}"/>
              </a:ext>
            </a:extLst>
          </p:cNvPr>
          <p:cNvSpPr/>
          <p:nvPr/>
        </p:nvSpPr>
        <p:spPr>
          <a:xfrm>
            <a:off x="5973003" y="3925105"/>
            <a:ext cx="1458294" cy="47742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a:t>주소 </a:t>
            </a:r>
            <a:r>
              <a:rPr lang="en-US" altLang="ko-KR" dirty="0"/>
              <a:t>API</a:t>
            </a:r>
          </a:p>
        </p:txBody>
      </p:sp>
      <p:sp>
        <p:nvSpPr>
          <p:cNvPr id="17" name="직사각형 16">
            <a:extLst>
              <a:ext uri="{FF2B5EF4-FFF2-40B4-BE49-F238E27FC236}">
                <a16:creationId xmlns:a16="http://schemas.microsoft.com/office/drawing/2014/main" id="{CFE9073C-3FEB-4445-85D0-30E773EE7BB7}"/>
              </a:ext>
            </a:extLst>
          </p:cNvPr>
          <p:cNvSpPr/>
          <p:nvPr/>
        </p:nvSpPr>
        <p:spPr>
          <a:xfrm>
            <a:off x="9887162" y="78149"/>
            <a:ext cx="1776943" cy="49938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dirty="0" err="1"/>
              <a:t>경고창</a:t>
            </a:r>
            <a:endParaRPr lang="en-US" altLang="ko-KR" dirty="0"/>
          </a:p>
        </p:txBody>
      </p:sp>
      <p:sp>
        <p:nvSpPr>
          <p:cNvPr id="18" name="제목 1">
            <a:extLst>
              <a:ext uri="{FF2B5EF4-FFF2-40B4-BE49-F238E27FC236}">
                <a16:creationId xmlns:a16="http://schemas.microsoft.com/office/drawing/2014/main" id="{EE7DE22D-48E6-4BDA-9453-D374D9A4E635}"/>
              </a:ext>
            </a:extLst>
          </p:cNvPr>
          <p:cNvSpPr txBox="1">
            <a:spLocks/>
          </p:cNvSpPr>
          <p:nvPr/>
        </p:nvSpPr>
        <p:spPr>
          <a:xfrm>
            <a:off x="4267" y="67880"/>
            <a:ext cx="11425269" cy="611352"/>
          </a:xfrm>
          <a:prstGeom prst="rect">
            <a:avLst/>
          </a:prstGeom>
        </p:spPr>
        <p:txBody>
          <a:bodyPr/>
          <a:lstStyle>
            <a:lvl1pPr algn="l" defTabSz="914400" rtl="0" eaLnBrk="1" latinLnBrk="1" hangingPunct="1">
              <a:spcBef>
                <a:spcPct val="0"/>
              </a:spcBef>
              <a:buNone/>
              <a:defRPr sz="3000" kern="1200">
                <a:solidFill>
                  <a:schemeClr val="tx1"/>
                </a:solidFill>
                <a:latin typeface="+mj-lt"/>
                <a:ea typeface="+mj-ea"/>
                <a:cs typeface="+mj-cs"/>
              </a:defRPr>
            </a:lvl1pPr>
          </a:lstStyle>
          <a:p>
            <a:r>
              <a:rPr lang="ko-KR" altLang="en-US" sz="2400" b="1" dirty="0"/>
              <a:t>로그인 </a:t>
            </a:r>
            <a:r>
              <a:rPr lang="ko-KR" altLang="en-US" sz="2400" b="1"/>
              <a:t>및 회원가입</a:t>
            </a:r>
            <a:endParaRPr lang="ko-KR" altLang="en-US" sz="2400" b="1" dirty="0"/>
          </a:p>
        </p:txBody>
      </p:sp>
    </p:spTree>
    <p:extLst>
      <p:ext uri="{BB962C8B-B14F-4D97-AF65-F5344CB8AC3E}">
        <p14:creationId xmlns:p14="http://schemas.microsoft.com/office/powerpoint/2010/main" val="145655930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5832</TotalTime>
  <Words>584</Words>
  <Application>Microsoft Office PowerPoint</Application>
  <PresentationFormat>와이드스크린</PresentationFormat>
  <Paragraphs>182</Paragraphs>
  <Slides>45</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45</vt:i4>
      </vt:variant>
    </vt:vector>
  </HeadingPairs>
  <TitlesOfParts>
    <vt:vector size="50" baseType="lpstr">
      <vt:lpstr>SF Pro Text Medium</vt:lpstr>
      <vt:lpstr>SF Pro Text Regular</vt:lpstr>
      <vt:lpstr>맑은 고딕</vt:lpstr>
      <vt:lpstr>Arial</vt:lpstr>
      <vt:lpstr>Office 테마</vt:lpstr>
      <vt:lpstr>REMEMBER ART</vt:lpstr>
      <vt:lpstr>PowerPoint 프레젠테이션</vt:lpstr>
      <vt:lpstr>PowerPoint 프레젠테이션</vt:lpstr>
      <vt:lpstr>클래스 다이어그램</vt:lpstr>
      <vt:lpstr>시퀀스 다이어그램_회원</vt:lpstr>
      <vt:lpstr>시퀀스 다이어그램_구매</vt:lpstr>
      <vt:lpstr>팀원 소개 및 업무분담</vt:lpstr>
      <vt:lpstr>REMEMBER ART 기능 소개</vt:lpstr>
      <vt:lpstr>PowerPoint 프레젠테이션</vt:lpstr>
      <vt:lpstr>PowerPoint 프레젠테이션</vt:lpstr>
      <vt:lpstr>로그인 및 아이디 / 비밀번호 찾기</vt:lpstr>
      <vt:lpstr>아이디 / 비밀번호 찾기</vt:lpstr>
      <vt:lpstr>판매 페이지</vt:lpstr>
      <vt:lpstr>판매 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제휴 신청</vt:lpstr>
      <vt:lpstr>제휴 신청</vt:lpstr>
      <vt:lpstr>반품 / 환불 관리</vt:lpstr>
      <vt:lpstr>환불 관리 - 환불 완료 코드</vt:lpstr>
      <vt:lpstr>반품 / 환불 관리</vt:lpstr>
      <vt:lpstr>환불 관리 - 환불 완료 코드</vt:lpstr>
      <vt:lpstr>PowerPoint 프레젠테이션</vt:lpstr>
      <vt:lpstr>PowerPoint 프레젠테이션</vt:lpstr>
      <vt:lpstr>PowerPoint 프레젠테이션</vt:lpstr>
      <vt:lpstr>PowerPoint 프레젠테이션</vt:lpstr>
      <vt:lpstr>PowerPoint 프레젠테이션</vt:lpstr>
      <vt:lpstr>REMEMBER ART 기능 시연</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박종우</cp:lastModifiedBy>
  <cp:revision>212</cp:revision>
  <cp:lastPrinted>2019-05-29T05:54:36Z</cp:lastPrinted>
  <dcterms:created xsi:type="dcterms:W3CDTF">2019-03-11T07:43:12Z</dcterms:created>
  <dcterms:modified xsi:type="dcterms:W3CDTF">2020-11-23T07:20:55Z</dcterms:modified>
</cp:coreProperties>
</file>